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1pPr>
    <a:lvl2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2pPr>
    <a:lvl3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3pPr>
    <a:lvl4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4pPr>
    <a:lvl5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5pPr>
    <a:lvl6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6pPr>
    <a:lvl7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7pPr>
    <a:lvl8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8pPr>
    <a:lvl9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8B8173"/>
              </a:solidFill>
              <a:prstDash val="solid"/>
              <a:miter lim="400000"/>
            </a:ln>
          </a:top>
          <a:bottom>
            <a:ln w="12700" cap="flat">
              <a:solidFill>
                <a:srgbClr val="8B8173"/>
              </a:solidFill>
              <a:prstDash val="solid"/>
              <a:miter lim="400000"/>
            </a:ln>
          </a:bottom>
          <a:insideH>
            <a:ln w="12700" cap="flat">
              <a:solidFill>
                <a:srgbClr val="8B8173"/>
              </a:solidFill>
              <a:prstDash val="solid"/>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2070100" y="2070100"/>
            <a:ext cx="20243800" cy="5003800"/>
          </a:xfrm>
          <a:prstGeom prst="rect">
            <a:avLst/>
          </a:prstGeom>
        </p:spPr>
        <p:txBody>
          <a:bodyPr anchor="b"/>
          <a:lstStyle/>
          <a:p>
            <a:pPr/>
            <a:r>
              <a:t>Title Text</a:t>
            </a:r>
          </a:p>
        </p:txBody>
      </p:sp>
      <p:sp>
        <p:nvSpPr>
          <p:cNvPr id="12" name="Body Level One…"/>
          <p:cNvSpPr txBox="1"/>
          <p:nvPr>
            <p:ph type="body" sz="quarter" idx="1"/>
          </p:nvPr>
        </p:nvSpPr>
        <p:spPr>
          <a:xfrm>
            <a:off x="2070100" y="7061200"/>
            <a:ext cx="20243800" cy="31496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774700"/>
          </a:xfrm>
          <a:prstGeom prst="rect">
            <a:avLst/>
          </a:prstGeom>
        </p:spPr>
        <p:txBody>
          <a:bodyPr anchor="t">
            <a:spAutoFit/>
          </a:bodyPr>
          <a:lstStyle>
            <a:lvl1pPr marL="0" indent="0" algn="ctr">
              <a:spcBef>
                <a:spcPts val="0"/>
              </a:spcBef>
              <a:buClrTx/>
              <a:buSzTx/>
              <a:buNone/>
              <a:defRPr sz="4200"/>
            </a:lvl1pPr>
          </a:lstStyle>
          <a:p>
            <a:pPr/>
            <a:r>
              <a:t>–Johnny Appleseed</a:t>
            </a:r>
          </a:p>
        </p:txBody>
      </p:sp>
      <p:sp>
        <p:nvSpPr>
          <p:cNvPr id="94" name="“Type a quote here.”"/>
          <p:cNvSpPr txBox="1"/>
          <p:nvPr>
            <p:ph type="body" sz="quarter" idx="22"/>
          </p:nvPr>
        </p:nvSpPr>
        <p:spPr>
          <a:xfrm>
            <a:off x="2387600" y="5976342"/>
            <a:ext cx="19621500" cy="1016001"/>
          </a:xfrm>
          <a:prstGeom prst="rect">
            <a:avLst/>
          </a:prstGeom>
        </p:spPr>
        <p:txBody>
          <a:bodyPr>
            <a:spAutoFit/>
          </a:bodyPr>
          <a:lstStyle>
            <a:lvl1pPr marL="0" indent="0" algn="ctr">
              <a:spcBef>
                <a:spcPts val="3400"/>
              </a:spcBef>
              <a:buClrTx/>
              <a:buSzTx/>
              <a:buNone/>
              <a:defRPr sz="5800"/>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2" name="Wooden spoon in a bowl of risotto"/>
          <p:cNvSpPr/>
          <p:nvPr>
            <p:ph type="pic" idx="21"/>
          </p:nvPr>
        </p:nvSpPr>
        <p:spPr>
          <a:xfrm>
            <a:off x="-401356" y="-466091"/>
            <a:ext cx="24858146" cy="16572100"/>
          </a:xfrm>
          <a:prstGeom prst="rect">
            <a:avLst/>
          </a:prstGeom>
          <a:ln w="25400"/>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Wooden spoon in a bowl of risotto"/>
          <p:cNvSpPr/>
          <p:nvPr>
            <p:ph type="pic" idx="21"/>
          </p:nvPr>
        </p:nvSpPr>
        <p:spPr>
          <a:xfrm>
            <a:off x="2559736" y="-1609527"/>
            <a:ext cx="18834099" cy="12556076"/>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2070100" y="8788400"/>
            <a:ext cx="20243800" cy="1968500"/>
          </a:xfrm>
          <a:prstGeom prst="rect">
            <a:avLst/>
          </a:prstGeom>
        </p:spPr>
        <p:txBody>
          <a:bodyPr/>
          <a:lstStyle/>
          <a:p>
            <a:pPr/>
            <a:r>
              <a:t>Title Text</a:t>
            </a:r>
          </a:p>
        </p:txBody>
      </p:sp>
      <p:sp>
        <p:nvSpPr>
          <p:cNvPr id="22" name="Body Level One…"/>
          <p:cNvSpPr txBox="1"/>
          <p:nvPr>
            <p:ph type="body" sz="quarter" idx="1"/>
          </p:nvPr>
        </p:nvSpPr>
        <p:spPr>
          <a:xfrm>
            <a:off x="2070100" y="10744200"/>
            <a:ext cx="20243800" cy="19685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2070100" y="4356100"/>
            <a:ext cx="20243800" cy="50038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Close-up of a wooden spoon in a bowl of risotto"/>
          <p:cNvSpPr/>
          <p:nvPr>
            <p:ph type="pic" idx="21"/>
          </p:nvPr>
        </p:nvSpPr>
        <p:spPr>
          <a:xfrm>
            <a:off x="8592578" y="822007"/>
            <a:ext cx="18666243" cy="12444154"/>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1778000" y="1104900"/>
            <a:ext cx="10223500" cy="5359400"/>
          </a:xfrm>
          <a:prstGeom prst="rect">
            <a:avLst/>
          </a:prstGeom>
        </p:spPr>
        <p:txBody>
          <a:bodyPr anchor="b"/>
          <a:lstStyle/>
          <a:p>
            <a:pPr/>
            <a:r>
              <a:t>Title Text</a:t>
            </a:r>
          </a:p>
        </p:txBody>
      </p:sp>
      <p:sp>
        <p:nvSpPr>
          <p:cNvPr id="40" name="Body Level One…"/>
          <p:cNvSpPr txBox="1"/>
          <p:nvPr>
            <p:ph type="body" sz="quarter" idx="1"/>
          </p:nvPr>
        </p:nvSpPr>
        <p:spPr>
          <a:xfrm>
            <a:off x="1778000" y="6731000"/>
            <a:ext cx="10223500" cy="53594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2070100" y="4254500"/>
            <a:ext cx="202438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Close-up of pasta with pesto sauce in a white bowl"/>
          <p:cNvSpPr/>
          <p:nvPr>
            <p:ph type="pic" idx="21"/>
          </p:nvPr>
        </p:nvSpPr>
        <p:spPr>
          <a:xfrm>
            <a:off x="12934950" y="2257124"/>
            <a:ext cx="9525000" cy="1431758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Stack of raviolis topped with caramelized onions on a white plate"/>
          <p:cNvSpPr/>
          <p:nvPr>
            <p:ph type="pic" sz="half" idx="21"/>
          </p:nvPr>
        </p:nvSpPr>
        <p:spPr>
          <a:xfrm>
            <a:off x="13652500" y="4610100"/>
            <a:ext cx="9525000" cy="10371667"/>
          </a:xfrm>
          <a:prstGeom prst="rect">
            <a:avLst/>
          </a:prstGeom>
          <a:ln w="9525">
            <a:round/>
          </a:ln>
        </p:spPr>
        <p:txBody>
          <a:bodyPr lIns="91439" tIns="45719" rIns="91439" bIns="45719" anchor="t">
            <a:noAutofit/>
          </a:bodyPr>
          <a:lstStyle/>
          <a:p>
            <a:pPr/>
          </a:p>
        </p:txBody>
      </p:sp>
      <p:sp>
        <p:nvSpPr>
          <p:cNvPr id="84" name="Wooden spoon in a bowl of risotto"/>
          <p:cNvSpPr/>
          <p:nvPr>
            <p:ph type="pic" sz="half" idx="22"/>
          </p:nvPr>
        </p:nvSpPr>
        <p:spPr>
          <a:xfrm>
            <a:off x="13030200" y="630755"/>
            <a:ext cx="10820400" cy="7213601"/>
          </a:xfrm>
          <a:prstGeom prst="rect">
            <a:avLst/>
          </a:prstGeom>
          <a:ln w="9525">
            <a:round/>
          </a:ln>
        </p:spPr>
        <p:txBody>
          <a:bodyPr lIns="91439" tIns="45719" rIns="91439" bIns="45719" anchor="t">
            <a:noAutofit/>
          </a:bodyPr>
          <a:lstStyle/>
          <a:p>
            <a:pPr/>
          </a:p>
        </p:txBody>
      </p:sp>
      <p:sp>
        <p:nvSpPr>
          <p:cNvPr id="85" name="Close-up of pasta with pesto sauce in a white bowl"/>
          <p:cNvSpPr/>
          <p:nvPr>
            <p:ph type="pic" idx="23"/>
          </p:nvPr>
        </p:nvSpPr>
        <p:spPr>
          <a:xfrm>
            <a:off x="1206500" y="-1955800"/>
            <a:ext cx="12065000" cy="181356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070100" y="1320800"/>
            <a:ext cx="20243800" cy="1107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2070100" y="800100"/>
            <a:ext cx="20243800" cy="332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55253" y="13228625"/>
            <a:ext cx="453238" cy="487375"/>
          </a:xfrm>
          <a:prstGeom prst="rect">
            <a:avLst/>
          </a:prstGeom>
          <a:ln w="12700">
            <a:miter lim="400000"/>
          </a:ln>
        </p:spPr>
        <p:txBody>
          <a:bodyPr wrap="none" lIns="50800" tIns="50800" rIns="50800" bIns="50800" anchor="b">
            <a:spAutoFit/>
          </a:bodyPr>
          <a:lstStyle>
            <a:lvl1pPr>
              <a:defRPr b="1" sz="2400">
                <a:solidFill>
                  <a:srgbClr val="51573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1pPr>
      <a:lvl2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2pPr>
      <a:lvl3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3pPr>
      <a:lvl4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4pPr>
      <a:lvl5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5pPr>
      <a:lvl6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6pPr>
      <a:lvl7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7pPr>
      <a:lvl8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8pPr>
      <a:lvl9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9pPr>
    </p:titleStyle>
    <p:bodyStyle>
      <a:lvl1pPr marL="571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1pPr>
      <a:lvl2pPr marL="1143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2pPr>
      <a:lvl3pPr marL="1714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3pPr>
      <a:lvl4pPr marL="2286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4pPr>
      <a:lvl5pPr marL="2857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5pPr>
      <a:lvl6pPr marL="3429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6pPr>
      <a:lvl7pPr marL="4000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7pPr>
      <a:lvl8pPr marL="4572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8pPr>
      <a:lvl9pPr marL="5143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9pPr>
    </p:bodyStyle>
    <p:otherStyle>
      <a:lvl1pPr marL="0" marR="0" indent="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1pPr>
      <a:lvl2pPr marL="0" marR="0" indent="2286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2pPr>
      <a:lvl3pPr marL="0" marR="0" indent="4572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3pPr>
      <a:lvl4pPr marL="0" marR="0" indent="6858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4pPr>
      <a:lvl5pPr marL="0" marR="0" indent="9144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5pPr>
      <a:lvl6pPr marL="0" marR="0" indent="11430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6pPr>
      <a:lvl7pPr marL="0" marR="0" indent="13716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7pPr>
      <a:lvl8pPr marL="0" marR="0" indent="16002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8pPr>
      <a:lvl9pPr marL="0" marR="0" indent="18288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4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 Id="rId3" Type="http://schemas.openxmlformats.org/officeDocument/2006/relationships/image" Target="../media/image5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6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62.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63.png"/><Relationship Id="rId4" Type="http://schemas.openxmlformats.org/officeDocument/2006/relationships/image" Target="../media/image6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hey Came on Ships…"/>
          <p:cNvSpPr txBox="1"/>
          <p:nvPr>
            <p:ph type="ctrTitle"/>
          </p:nvPr>
        </p:nvSpPr>
        <p:spPr>
          <a:xfrm>
            <a:off x="11485804" y="1477254"/>
            <a:ext cx="11163183" cy="5003801"/>
          </a:xfrm>
          <a:prstGeom prst="rect">
            <a:avLst/>
          </a:prstGeom>
        </p:spPr>
        <p:txBody>
          <a:bodyPr/>
          <a:lstStyle/>
          <a:p>
            <a:pPr defTabSz="701675">
              <a:defRPr sz="9010"/>
            </a:pPr>
            <a:r>
              <a:t>They Came on Ships</a:t>
            </a:r>
          </a:p>
          <a:p>
            <a:pPr defTabSz="701675">
              <a:defRPr sz="3995"/>
            </a:pPr>
          </a:p>
          <a:p>
            <a:pPr defTabSz="701675">
              <a:defRPr sz="6120"/>
            </a:pPr>
            <a:r>
              <a:t>Plotting a Course to Publishing</a:t>
            </a:r>
          </a:p>
          <a:p>
            <a:pPr defTabSz="701675">
              <a:defRPr sz="6120"/>
            </a:pPr>
            <a:r>
              <a:t>Your Family History</a:t>
            </a:r>
          </a:p>
        </p:txBody>
      </p:sp>
      <p:sp>
        <p:nvSpPr>
          <p:cNvPr id="120" name="By David Walker…"/>
          <p:cNvSpPr txBox="1"/>
          <p:nvPr>
            <p:ph type="subTitle" sz="quarter" idx="1"/>
          </p:nvPr>
        </p:nvSpPr>
        <p:spPr>
          <a:xfrm>
            <a:off x="11779858" y="7550942"/>
            <a:ext cx="10946457" cy="4233620"/>
          </a:xfrm>
          <a:prstGeom prst="rect">
            <a:avLst/>
          </a:prstGeom>
        </p:spPr>
        <p:txBody>
          <a:bodyPr/>
          <a:lstStyle/>
          <a:p>
            <a:pPr defTabSz="734694">
              <a:defRPr sz="3204"/>
            </a:pPr>
            <a:r>
              <a:t>By David Walker</a:t>
            </a:r>
          </a:p>
          <a:p>
            <a:pPr defTabSz="734694">
              <a:defRPr sz="3204"/>
            </a:pPr>
            <a:r>
              <a:t>Presented to Ottawa TMG Users Group</a:t>
            </a:r>
          </a:p>
          <a:p>
            <a:pPr defTabSz="734694">
              <a:defRPr sz="3204"/>
            </a:pPr>
            <a:r>
              <a:t>4 December 2021</a:t>
            </a:r>
          </a:p>
        </p:txBody>
      </p:sp>
      <p:pic>
        <p:nvPicPr>
          <p:cNvPr id="121" name="sailing_ship.jpg" descr="sailing_ship.jpg"/>
          <p:cNvPicPr>
            <a:picLocks noChangeAspect="0"/>
          </p:cNvPicPr>
          <p:nvPr/>
        </p:nvPicPr>
        <p:blipFill>
          <a:blip r:embed="rId2">
            <a:extLst/>
          </a:blip>
          <a:stretch>
            <a:fillRect/>
          </a:stretch>
        </p:blipFill>
        <p:spPr>
          <a:xfrm>
            <a:off x="651899" y="838865"/>
            <a:ext cx="10346908" cy="11728959"/>
          </a:xfrm>
          <a:prstGeom prst="rect">
            <a:avLst/>
          </a:prstGeom>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Creating Your File"/>
          <p:cNvSpPr txBox="1"/>
          <p:nvPr>
            <p:ph type="title"/>
          </p:nvPr>
        </p:nvSpPr>
        <p:spPr>
          <a:prstGeom prst="rect">
            <a:avLst/>
          </a:prstGeom>
        </p:spPr>
        <p:txBody>
          <a:bodyPr/>
          <a:lstStyle/>
          <a:p>
            <a:pPr/>
            <a:r>
              <a:t>Creating Your File</a:t>
            </a:r>
          </a:p>
        </p:txBody>
      </p:sp>
      <p:pic>
        <p:nvPicPr>
          <p:cNvPr id="165" name="Screen Shot 2021-11-24 at 12.56.30 PM.png" descr="Screen Shot 2021-11-24 at 12.56.30 PM.png"/>
          <p:cNvPicPr>
            <a:picLocks noChangeAspect="0"/>
          </p:cNvPicPr>
          <p:nvPr/>
        </p:nvPicPr>
        <p:blipFill>
          <a:blip r:embed="rId2">
            <a:extLst/>
          </a:blip>
          <a:stretch>
            <a:fillRect/>
          </a:stretch>
        </p:blipFill>
        <p:spPr>
          <a:xfrm>
            <a:off x="8286750" y="3467100"/>
            <a:ext cx="7810500" cy="6781800"/>
          </a:xfrm>
          <a:prstGeom prst="rect">
            <a:avLst/>
          </a:prstGeom>
        </p:spPr>
      </p:pic>
      <p:sp>
        <p:nvSpPr>
          <p:cNvPr id="166" name="Report Options ~ Page Options"/>
          <p:cNvSpPr txBox="1"/>
          <p:nvPr/>
        </p:nvSpPr>
        <p:spPr>
          <a:xfrm>
            <a:off x="9072740" y="11030322"/>
            <a:ext cx="6238520"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Page Options</a:t>
            </a:r>
          </a:p>
        </p:txBody>
      </p:sp>
      <p:grpSp>
        <p:nvGrpSpPr>
          <p:cNvPr id="169" name="Group"/>
          <p:cNvGrpSpPr/>
          <p:nvPr/>
        </p:nvGrpSpPr>
        <p:grpSpPr>
          <a:xfrm>
            <a:off x="1419829" y="5114333"/>
            <a:ext cx="7062453" cy="1684608"/>
            <a:chOff x="0" y="0"/>
            <a:chExt cx="7062451" cy="1684606"/>
          </a:xfrm>
        </p:grpSpPr>
        <p:sp>
          <p:nvSpPr>
            <p:cNvPr id="167" name="Line"/>
            <p:cNvSpPr/>
            <p:nvPr/>
          </p:nvSpPr>
          <p:spPr>
            <a:xfrm flipV="1">
              <a:off x="5015405" y="0"/>
              <a:ext cx="2047047" cy="800604"/>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sp>
          <p:nvSpPr>
            <p:cNvPr id="168" name="Select location &amp; positioning of page numbers"/>
            <p:cNvSpPr txBox="1"/>
            <p:nvPr/>
          </p:nvSpPr>
          <p:spPr>
            <a:xfrm>
              <a:off x="0" y="501170"/>
              <a:ext cx="5749441" cy="11834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400"/>
              </a:lvl1pPr>
            </a:lstStyle>
            <a:p>
              <a:pPr/>
              <a:r>
                <a:t>Select location &amp; positioning of page numbers</a:t>
              </a:r>
            </a:p>
          </p:txBody>
        </p:sp>
      </p:grpSp>
      <p:grpSp>
        <p:nvGrpSpPr>
          <p:cNvPr id="172" name="Group"/>
          <p:cNvGrpSpPr/>
          <p:nvPr/>
        </p:nvGrpSpPr>
        <p:grpSpPr>
          <a:xfrm>
            <a:off x="2073356" y="7675981"/>
            <a:ext cx="6581287" cy="1183437"/>
            <a:chOff x="0" y="0"/>
            <a:chExt cx="6581286" cy="1183435"/>
          </a:xfrm>
        </p:grpSpPr>
        <p:sp>
          <p:nvSpPr>
            <p:cNvPr id="170" name="Select graphic line along top and bottom of page"/>
            <p:cNvSpPr txBox="1"/>
            <p:nvPr/>
          </p:nvSpPr>
          <p:spPr>
            <a:xfrm>
              <a:off x="0" y="0"/>
              <a:ext cx="5514381" cy="11834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400"/>
              </a:lvl1pPr>
            </a:lstStyle>
            <a:p>
              <a:pPr/>
              <a:r>
                <a:t>Select graphic line along top and bottom of page</a:t>
              </a:r>
            </a:p>
          </p:txBody>
        </p:sp>
        <p:sp>
          <p:nvSpPr>
            <p:cNvPr id="171" name="Line"/>
            <p:cNvSpPr/>
            <p:nvPr/>
          </p:nvSpPr>
          <p:spPr>
            <a:xfrm flipV="1">
              <a:off x="5455475" y="299894"/>
              <a:ext cx="1125812" cy="94564"/>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175" name="Group"/>
          <p:cNvGrpSpPr/>
          <p:nvPr/>
        </p:nvGrpSpPr>
        <p:grpSpPr>
          <a:xfrm>
            <a:off x="2439087" y="8208581"/>
            <a:ext cx="8950860" cy="2651260"/>
            <a:chOff x="0" y="0"/>
            <a:chExt cx="8950858" cy="2651258"/>
          </a:xfrm>
        </p:grpSpPr>
        <p:sp>
          <p:nvSpPr>
            <p:cNvPr id="173" name="Select indentation for tabs"/>
            <p:cNvSpPr txBox="1"/>
            <p:nvPr/>
          </p:nvSpPr>
          <p:spPr>
            <a:xfrm>
              <a:off x="0" y="2013923"/>
              <a:ext cx="5514381" cy="637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400"/>
              </a:lvl1pPr>
            </a:lstStyle>
            <a:p>
              <a:pPr/>
              <a:r>
                <a:t>Select indentation for tabs</a:t>
              </a:r>
            </a:p>
          </p:txBody>
        </p:sp>
        <p:sp>
          <p:nvSpPr>
            <p:cNvPr id="174" name="Line"/>
            <p:cNvSpPr/>
            <p:nvPr/>
          </p:nvSpPr>
          <p:spPr>
            <a:xfrm flipV="1">
              <a:off x="5367414" y="-1"/>
              <a:ext cx="3583445" cy="2271665"/>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178" name="Group"/>
          <p:cNvGrpSpPr/>
          <p:nvPr/>
        </p:nvGrpSpPr>
        <p:grpSpPr>
          <a:xfrm>
            <a:off x="14794228" y="4923287"/>
            <a:ext cx="7385746" cy="637337"/>
            <a:chOff x="0" y="0"/>
            <a:chExt cx="7385744" cy="637335"/>
          </a:xfrm>
        </p:grpSpPr>
        <p:sp>
          <p:nvSpPr>
            <p:cNvPr id="176" name="Select Justification"/>
            <p:cNvSpPr txBox="1"/>
            <p:nvPr/>
          </p:nvSpPr>
          <p:spPr>
            <a:xfrm>
              <a:off x="1636303" y="0"/>
              <a:ext cx="5749442" cy="637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400"/>
              </a:lvl1pPr>
            </a:lstStyle>
            <a:p>
              <a:pPr/>
              <a:r>
                <a:t>Select Justification</a:t>
              </a:r>
            </a:p>
          </p:txBody>
        </p:sp>
        <p:sp>
          <p:nvSpPr>
            <p:cNvPr id="177" name="Line"/>
            <p:cNvSpPr/>
            <p:nvPr/>
          </p:nvSpPr>
          <p:spPr>
            <a:xfrm flipH="1">
              <a:off x="-1" y="343589"/>
              <a:ext cx="2455904" cy="149746"/>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181" name="Group"/>
          <p:cNvGrpSpPr/>
          <p:nvPr/>
        </p:nvGrpSpPr>
        <p:grpSpPr>
          <a:xfrm>
            <a:off x="13858825" y="5894498"/>
            <a:ext cx="8155484" cy="1555220"/>
            <a:chOff x="0" y="0"/>
            <a:chExt cx="8155483" cy="1555219"/>
          </a:xfrm>
        </p:grpSpPr>
        <p:sp>
          <p:nvSpPr>
            <p:cNvPr id="179" name="Select page number style, numbers or letters"/>
            <p:cNvSpPr txBox="1"/>
            <p:nvPr/>
          </p:nvSpPr>
          <p:spPr>
            <a:xfrm>
              <a:off x="2406042" y="371783"/>
              <a:ext cx="5749442" cy="11834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400"/>
              </a:lvl1pPr>
            </a:lstStyle>
            <a:p>
              <a:pPr/>
              <a:r>
                <a:t>Select page number style, numbers or letters</a:t>
              </a:r>
            </a:p>
          </p:txBody>
        </p:sp>
        <p:sp>
          <p:nvSpPr>
            <p:cNvPr id="180" name="Line"/>
            <p:cNvSpPr/>
            <p:nvPr/>
          </p:nvSpPr>
          <p:spPr>
            <a:xfrm flipH="1" flipV="1">
              <a:off x="-1" y="-1"/>
              <a:ext cx="2617126" cy="645550"/>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184" name="Group"/>
          <p:cNvGrpSpPr/>
          <p:nvPr/>
        </p:nvGrpSpPr>
        <p:grpSpPr>
          <a:xfrm>
            <a:off x="14487852" y="7949031"/>
            <a:ext cx="7631353" cy="1183437"/>
            <a:chOff x="0" y="0"/>
            <a:chExt cx="7631351" cy="1183435"/>
          </a:xfrm>
        </p:grpSpPr>
        <p:sp>
          <p:nvSpPr>
            <p:cNvPr id="182" name="Select text to precede page number, or leave blank"/>
            <p:cNvSpPr txBox="1"/>
            <p:nvPr/>
          </p:nvSpPr>
          <p:spPr>
            <a:xfrm>
              <a:off x="2116971" y="0"/>
              <a:ext cx="5514381" cy="11834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400"/>
              </a:lvl1pPr>
            </a:lstStyle>
            <a:p>
              <a:pPr/>
              <a:r>
                <a:t>Select text to precede page number, or leave blank</a:t>
              </a:r>
            </a:p>
          </p:txBody>
        </p:sp>
        <p:sp>
          <p:nvSpPr>
            <p:cNvPr id="183" name="Line"/>
            <p:cNvSpPr/>
            <p:nvPr/>
          </p:nvSpPr>
          <p:spPr>
            <a:xfrm flipH="1" flipV="1">
              <a:off x="0" y="166624"/>
              <a:ext cx="2077499" cy="138723"/>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pic>
        <p:nvPicPr>
          <p:cNvPr id="185" name="Screen Shot 2021-11-27 at 11.24.04 AM.png" descr="Screen Shot 2021-11-27 at 11.24.04 AM.png"/>
          <p:cNvPicPr>
            <a:picLocks noChangeAspect="0"/>
          </p:cNvPicPr>
          <p:nvPr/>
        </p:nvPicPr>
        <p:blipFill>
          <a:blip r:embed="rId3">
            <a:extLst/>
          </a:blip>
          <a:stretch>
            <a:fillRect/>
          </a:stretch>
        </p:blipFill>
        <p:spPr>
          <a:xfrm>
            <a:off x="786148" y="6902510"/>
            <a:ext cx="7333962" cy="662073"/>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9"/>
                                        </p:tgtEl>
                                        <p:attrNameLst>
                                          <p:attrName>style.visibility</p:attrName>
                                        </p:attrNameLst>
                                      </p:cBhvr>
                                      <p:to>
                                        <p:strVal val="visible"/>
                                      </p:to>
                                    </p:set>
                                    <p:animEffect filter="fade" transition="in">
                                      <p:cBhvr>
                                        <p:cTn id="7" dur="10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72"/>
                                        </p:tgtEl>
                                        <p:attrNameLst>
                                          <p:attrName>style.visibility</p:attrName>
                                        </p:attrNameLst>
                                      </p:cBhvr>
                                      <p:to>
                                        <p:strVal val="visible"/>
                                      </p:to>
                                    </p:set>
                                    <p:animEffect filter="fade" transition="in">
                                      <p:cBhvr>
                                        <p:cTn id="12" dur="1000"/>
                                        <p:tgtEl>
                                          <p:spTgt spid="17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85"/>
                                        </p:tgtEl>
                                        <p:attrNameLst>
                                          <p:attrName>style.visibility</p:attrName>
                                        </p:attrNameLst>
                                      </p:cBhvr>
                                      <p:to>
                                        <p:strVal val="visible"/>
                                      </p:to>
                                    </p:set>
                                    <p:animEffect filter="fade" transition="in">
                                      <p:cBhvr>
                                        <p:cTn id="17" dur="1000"/>
                                        <p:tgtEl>
                                          <p:spTgt spid="18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175"/>
                                        </p:tgtEl>
                                        <p:attrNameLst>
                                          <p:attrName>style.visibility</p:attrName>
                                        </p:attrNameLst>
                                      </p:cBhvr>
                                      <p:to>
                                        <p:strVal val="visible"/>
                                      </p:to>
                                    </p:set>
                                    <p:animEffect filter="fade" transition="in">
                                      <p:cBhvr>
                                        <p:cTn id="22" dur="1000"/>
                                        <p:tgtEl>
                                          <p:spTgt spid="17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178"/>
                                        </p:tgtEl>
                                        <p:attrNameLst>
                                          <p:attrName>style.visibility</p:attrName>
                                        </p:attrNameLst>
                                      </p:cBhvr>
                                      <p:to>
                                        <p:strVal val="visible"/>
                                      </p:to>
                                    </p:set>
                                    <p:animEffect filter="fade" transition="in">
                                      <p:cBhvr>
                                        <p:cTn id="27" dur="1000"/>
                                        <p:tgtEl>
                                          <p:spTgt spid="17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181"/>
                                        </p:tgtEl>
                                        <p:attrNameLst>
                                          <p:attrName>style.visibility</p:attrName>
                                        </p:attrNameLst>
                                      </p:cBhvr>
                                      <p:to>
                                        <p:strVal val="visible"/>
                                      </p:to>
                                    </p:set>
                                    <p:animEffect filter="fade" transition="in">
                                      <p:cBhvr>
                                        <p:cTn id="32" dur="1000"/>
                                        <p:tgtEl>
                                          <p:spTgt spid="181"/>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184"/>
                                        </p:tgtEl>
                                        <p:attrNameLst>
                                          <p:attrName>style.visibility</p:attrName>
                                        </p:attrNameLst>
                                      </p:cBhvr>
                                      <p:to>
                                        <p:strVal val="visible"/>
                                      </p:to>
                                    </p:set>
                                    <p:animEffect filter="fade" transition="in">
                                      <p:cBhvr>
                                        <p:cTn id="37"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5"/>
      <p:bldP build="whole" bldLvl="1" animBg="1" rev="0" advAuto="0" spid="181" grpId="6"/>
      <p:bldP build="whole" bldLvl="1" animBg="1" rev="0" advAuto="0" spid="169" grpId="1"/>
      <p:bldP build="whole" bldLvl="1" animBg="1" rev="0" advAuto="0" spid="175" grpId="4"/>
      <p:bldP build="whole" bldLvl="1" animBg="1" rev="0" advAuto="0" spid="184" grpId="7"/>
      <p:bldP build="whole" bldLvl="1" animBg="1" rev="0" advAuto="0" spid="185" grpId="3"/>
      <p:bldP build="whole" bldLvl="1" animBg="1" rev="0" advAuto="0" spid="172"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Creating Your File"/>
          <p:cNvSpPr txBox="1"/>
          <p:nvPr>
            <p:ph type="title"/>
          </p:nvPr>
        </p:nvSpPr>
        <p:spPr>
          <a:prstGeom prst="rect">
            <a:avLst/>
          </a:prstGeom>
        </p:spPr>
        <p:txBody>
          <a:bodyPr/>
          <a:lstStyle/>
          <a:p>
            <a:pPr/>
            <a:r>
              <a:t>Creating Your File</a:t>
            </a:r>
          </a:p>
        </p:txBody>
      </p:sp>
      <p:pic>
        <p:nvPicPr>
          <p:cNvPr id="188" name="Screen Shot 2021-11-24 at 12.56.48 PM.png" descr="Screen Shot 2021-11-24 at 12.56.48 PM.png"/>
          <p:cNvPicPr>
            <a:picLocks noChangeAspect="0"/>
          </p:cNvPicPr>
          <p:nvPr/>
        </p:nvPicPr>
        <p:blipFill>
          <a:blip r:embed="rId2">
            <a:extLst/>
          </a:blip>
          <a:stretch>
            <a:fillRect/>
          </a:stretch>
        </p:blipFill>
        <p:spPr>
          <a:xfrm>
            <a:off x="8267700" y="3448050"/>
            <a:ext cx="7848600" cy="6819900"/>
          </a:xfrm>
          <a:prstGeom prst="rect">
            <a:avLst/>
          </a:prstGeom>
        </p:spPr>
      </p:pic>
      <p:sp>
        <p:nvSpPr>
          <p:cNvPr id="189" name="Report Options ~ Fonts &amp; Colours"/>
          <p:cNvSpPr txBox="1"/>
          <p:nvPr/>
        </p:nvSpPr>
        <p:spPr>
          <a:xfrm>
            <a:off x="8773718" y="11030322"/>
            <a:ext cx="6836564"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Fonts &amp; Colours</a:t>
            </a:r>
          </a:p>
        </p:txBody>
      </p:sp>
      <p:sp>
        <p:nvSpPr>
          <p:cNvPr id="190" name="TMG provides many choices for font &amp; colour selection for all text categories."/>
          <p:cNvSpPr txBox="1"/>
          <p:nvPr/>
        </p:nvSpPr>
        <p:spPr>
          <a:xfrm>
            <a:off x="844551" y="5602616"/>
            <a:ext cx="7285168" cy="1729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400"/>
            </a:lvl1pPr>
          </a:lstStyle>
          <a:p>
            <a:pPr/>
            <a:r>
              <a:t>TMG provides many choices for font &amp; colour selection for all text categories.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Creating Your File"/>
          <p:cNvSpPr txBox="1"/>
          <p:nvPr>
            <p:ph type="title"/>
          </p:nvPr>
        </p:nvSpPr>
        <p:spPr>
          <a:prstGeom prst="rect">
            <a:avLst/>
          </a:prstGeom>
        </p:spPr>
        <p:txBody>
          <a:bodyPr/>
          <a:lstStyle/>
          <a:p>
            <a:pPr/>
            <a:r>
              <a:t>Creating Your File</a:t>
            </a:r>
          </a:p>
        </p:txBody>
      </p:sp>
      <p:pic>
        <p:nvPicPr>
          <p:cNvPr id="193" name="Screen Shot 2021-11-24 at 12.57.05 PM.png" descr="Screen Shot 2021-11-24 at 12.57.05 PM.png"/>
          <p:cNvPicPr>
            <a:picLocks noChangeAspect="0"/>
          </p:cNvPicPr>
          <p:nvPr/>
        </p:nvPicPr>
        <p:blipFill>
          <a:blip r:embed="rId2">
            <a:extLst/>
          </a:blip>
          <a:stretch>
            <a:fillRect/>
          </a:stretch>
        </p:blipFill>
        <p:spPr>
          <a:xfrm>
            <a:off x="8280400" y="3479800"/>
            <a:ext cx="7823200" cy="6756400"/>
          </a:xfrm>
          <a:prstGeom prst="rect">
            <a:avLst/>
          </a:prstGeom>
        </p:spPr>
      </p:pic>
      <p:sp>
        <p:nvSpPr>
          <p:cNvPr id="194" name="Report Options ~ Sources"/>
          <p:cNvSpPr txBox="1"/>
          <p:nvPr/>
        </p:nvSpPr>
        <p:spPr>
          <a:xfrm>
            <a:off x="9583991" y="11030322"/>
            <a:ext cx="5216018"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Sources</a:t>
            </a:r>
          </a:p>
        </p:txBody>
      </p:sp>
      <p:grpSp>
        <p:nvGrpSpPr>
          <p:cNvPr id="197" name="Group"/>
          <p:cNvGrpSpPr/>
          <p:nvPr/>
        </p:nvGrpSpPr>
        <p:grpSpPr>
          <a:xfrm>
            <a:off x="1136294" y="4636020"/>
            <a:ext cx="7089933" cy="2275637"/>
            <a:chOff x="0" y="0"/>
            <a:chExt cx="7089932" cy="2275635"/>
          </a:xfrm>
        </p:grpSpPr>
        <p:sp>
          <p:nvSpPr>
            <p:cNvPr id="195" name="Select location for placement of sources. Endnotes might be preferred for a short publication, footnotes for longer books"/>
            <p:cNvSpPr txBox="1"/>
            <p:nvPr/>
          </p:nvSpPr>
          <p:spPr>
            <a:xfrm>
              <a:off x="0" y="0"/>
              <a:ext cx="6546184" cy="22756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400"/>
              </a:lvl1pPr>
            </a:lstStyle>
            <a:p>
              <a:pPr/>
              <a:r>
                <a:t>Select location for placement of sources. Endnotes might be preferred for a short publication, footnotes for longer books</a:t>
              </a:r>
            </a:p>
          </p:txBody>
        </p:sp>
        <p:sp>
          <p:nvSpPr>
            <p:cNvPr id="196" name="Line"/>
            <p:cNvSpPr/>
            <p:nvPr/>
          </p:nvSpPr>
          <p:spPr>
            <a:xfrm>
              <a:off x="6626399" y="338096"/>
              <a:ext cx="463534" cy="463534"/>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200" name="Group"/>
          <p:cNvGrpSpPr/>
          <p:nvPr/>
        </p:nvGrpSpPr>
        <p:grpSpPr>
          <a:xfrm>
            <a:off x="1136294" y="7420176"/>
            <a:ext cx="7214545" cy="1729537"/>
            <a:chOff x="0" y="0"/>
            <a:chExt cx="7214543" cy="1729535"/>
          </a:xfrm>
        </p:grpSpPr>
        <p:sp>
          <p:nvSpPr>
            <p:cNvPr id="198" name="TMG provides many choices for how detailed you wish for your sources"/>
            <p:cNvSpPr txBox="1"/>
            <p:nvPr/>
          </p:nvSpPr>
          <p:spPr>
            <a:xfrm>
              <a:off x="0" y="0"/>
              <a:ext cx="6546184" cy="1729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400"/>
              </a:lvl1pPr>
            </a:lstStyle>
            <a:p>
              <a:pPr/>
              <a:r>
                <a:t>TMG provides many choices for how detailed you wish for your sources</a:t>
              </a:r>
            </a:p>
          </p:txBody>
        </p:sp>
        <p:sp>
          <p:nvSpPr>
            <p:cNvPr id="199" name="Line"/>
            <p:cNvSpPr/>
            <p:nvPr/>
          </p:nvSpPr>
          <p:spPr>
            <a:xfrm flipV="1">
              <a:off x="6495639" y="9740"/>
              <a:ext cx="718905" cy="299345"/>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203" name="Group"/>
          <p:cNvGrpSpPr/>
          <p:nvPr/>
        </p:nvGrpSpPr>
        <p:grpSpPr>
          <a:xfrm>
            <a:off x="16189059" y="4632821"/>
            <a:ext cx="7333142" cy="4023378"/>
            <a:chOff x="12700" y="25400"/>
            <a:chExt cx="7333140" cy="4023376"/>
          </a:xfrm>
        </p:grpSpPr>
        <p:pic>
          <p:nvPicPr>
            <p:cNvPr id="201" name="Screen Shot 2021-11-27 at 11.44.37 AM.png" descr="Screen Shot 2021-11-27 at 11.44.37 AM.png"/>
            <p:cNvPicPr>
              <a:picLocks noChangeAspect="0"/>
            </p:cNvPicPr>
            <p:nvPr/>
          </p:nvPicPr>
          <p:blipFill>
            <a:blip r:embed="rId3">
              <a:extLst/>
            </a:blip>
            <a:stretch>
              <a:fillRect/>
            </a:stretch>
          </p:blipFill>
          <p:spPr>
            <a:xfrm>
              <a:off x="12700" y="25400"/>
              <a:ext cx="7333141" cy="3391099"/>
            </a:xfrm>
            <a:prstGeom prst="rect">
              <a:avLst/>
            </a:prstGeom>
            <a:effectLst/>
          </p:spPr>
        </p:pic>
        <p:sp>
          <p:nvSpPr>
            <p:cNvPr id="202" name="Sources as footnotes"/>
            <p:cNvSpPr txBox="1"/>
            <p:nvPr/>
          </p:nvSpPr>
          <p:spPr>
            <a:xfrm>
              <a:off x="1801153" y="3536002"/>
              <a:ext cx="3180868" cy="5127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2600"/>
              </a:lvl1pPr>
            </a:lstStyle>
            <a:p>
              <a:pPr/>
              <a:r>
                <a:t>Sources as footnotes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7"/>
                                        </p:tgtEl>
                                        <p:attrNameLst>
                                          <p:attrName>style.visibility</p:attrName>
                                        </p:attrNameLst>
                                      </p:cBhvr>
                                      <p:to>
                                        <p:strVal val="visible"/>
                                      </p:to>
                                    </p:set>
                                    <p:animEffect filter="fade" transition="in">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03"/>
                                        </p:tgtEl>
                                        <p:attrNameLst>
                                          <p:attrName>style.visibility</p:attrName>
                                        </p:attrNameLst>
                                      </p:cBhvr>
                                      <p:to>
                                        <p:strVal val="visible"/>
                                      </p:to>
                                    </p:set>
                                    <p:animEffect filter="fade" transition="in">
                                      <p:cBhvr>
                                        <p:cTn id="12" dur="1000"/>
                                        <p:tgtEl>
                                          <p:spTgt spid="20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00"/>
                                        </p:tgtEl>
                                        <p:attrNameLst>
                                          <p:attrName>style.visibility</p:attrName>
                                        </p:attrNameLst>
                                      </p:cBhvr>
                                      <p:to>
                                        <p:strVal val="visible"/>
                                      </p:to>
                                    </p:set>
                                    <p:animEffect filter="fade" transition="in">
                                      <p:cBhvr>
                                        <p:cTn id="17"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1"/>
      <p:bldP build="whole" bldLvl="1" animBg="1" rev="0" advAuto="0" spid="203" grpId="2"/>
      <p:bldP build="whole" bldLvl="1" animBg="1" rev="0" advAuto="0" spid="200" grpId="3"/>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Creating Your File"/>
          <p:cNvSpPr txBox="1"/>
          <p:nvPr>
            <p:ph type="title"/>
          </p:nvPr>
        </p:nvSpPr>
        <p:spPr>
          <a:prstGeom prst="rect">
            <a:avLst/>
          </a:prstGeom>
        </p:spPr>
        <p:txBody>
          <a:bodyPr/>
          <a:lstStyle/>
          <a:p>
            <a:pPr/>
            <a:r>
              <a:t>Creating Your File</a:t>
            </a:r>
          </a:p>
        </p:txBody>
      </p:sp>
      <p:pic>
        <p:nvPicPr>
          <p:cNvPr id="206" name="Screen Shot 2021-11-24 at 12.57.16 PM.png" descr="Screen Shot 2021-11-24 at 12.57.16 PM.png"/>
          <p:cNvPicPr>
            <a:picLocks noChangeAspect="0"/>
          </p:cNvPicPr>
          <p:nvPr/>
        </p:nvPicPr>
        <p:blipFill>
          <a:blip r:embed="rId2">
            <a:extLst/>
          </a:blip>
          <a:stretch>
            <a:fillRect/>
          </a:stretch>
        </p:blipFill>
        <p:spPr>
          <a:xfrm>
            <a:off x="8312150" y="3479800"/>
            <a:ext cx="7759700" cy="6756400"/>
          </a:xfrm>
          <a:prstGeom prst="rect">
            <a:avLst/>
          </a:prstGeom>
        </p:spPr>
      </p:pic>
      <p:sp>
        <p:nvSpPr>
          <p:cNvPr id="207" name="Report Options ~ Memos"/>
          <p:cNvSpPr txBox="1"/>
          <p:nvPr/>
        </p:nvSpPr>
        <p:spPr>
          <a:xfrm>
            <a:off x="9672078" y="11030322"/>
            <a:ext cx="5039844"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Memos</a:t>
            </a:r>
          </a:p>
        </p:txBody>
      </p:sp>
      <p:sp>
        <p:nvSpPr>
          <p:cNvPr id="208" name="Choose where you want memos to appear, and whether to include name, relationship and witness memos."/>
          <p:cNvSpPr txBox="1"/>
          <p:nvPr/>
        </p:nvSpPr>
        <p:spPr>
          <a:xfrm>
            <a:off x="1188258" y="5993231"/>
            <a:ext cx="6888033" cy="22756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400"/>
            </a:lvl1pPr>
          </a:lstStyle>
          <a:p>
            <a:pPr/>
            <a:r>
              <a:t>Choose where you want memos to appear, and whether to include name, relationship and witness memos.</a:t>
            </a:r>
          </a:p>
        </p:txBody>
      </p:sp>
      <p:pic>
        <p:nvPicPr>
          <p:cNvPr id="209" name="Screen Shot 2021-11-27 at 11.49.10 AM.png" descr="Screen Shot 2021-11-27 at 11.49.10 AM.png"/>
          <p:cNvPicPr>
            <a:picLocks noChangeAspect="0"/>
          </p:cNvPicPr>
          <p:nvPr/>
        </p:nvPicPr>
        <p:blipFill>
          <a:blip r:embed="rId3">
            <a:extLst/>
          </a:blip>
          <a:stretch>
            <a:fillRect/>
          </a:stretch>
        </p:blipFill>
        <p:spPr>
          <a:xfrm>
            <a:off x="867517" y="8444414"/>
            <a:ext cx="8509001" cy="4356101"/>
          </a:xfrm>
          <a:prstGeom prst="rect">
            <a:avLst/>
          </a:prstGeom>
        </p:spPr>
      </p:pic>
      <p:grpSp>
        <p:nvGrpSpPr>
          <p:cNvPr id="213" name="Group"/>
          <p:cNvGrpSpPr/>
          <p:nvPr/>
        </p:nvGrpSpPr>
        <p:grpSpPr>
          <a:xfrm>
            <a:off x="1753100" y="9410436"/>
            <a:ext cx="491319" cy="3267702"/>
            <a:chOff x="0" y="0"/>
            <a:chExt cx="491318" cy="3267700"/>
          </a:xfrm>
        </p:grpSpPr>
        <p:sp>
          <p:nvSpPr>
            <p:cNvPr id="210" name="Line"/>
            <p:cNvSpPr/>
            <p:nvPr/>
          </p:nvSpPr>
          <p:spPr>
            <a:xfrm flipV="1">
              <a:off x="5818" y="0"/>
              <a:ext cx="1" cy="3267701"/>
            </a:xfrm>
            <a:prstGeom prst="line">
              <a:avLst/>
            </a:prstGeom>
            <a:noFill/>
            <a:ln w="38100" cap="flat">
              <a:solidFill>
                <a:schemeClr val="accent5">
                  <a:hueOff val="122773"/>
                  <a:satOff val="6301"/>
                  <a:lumOff val="-20829"/>
                </a:schemeClr>
              </a:solidFill>
              <a:prstDash val="solid"/>
              <a:miter lim="400000"/>
            </a:ln>
            <a:effectLst/>
          </p:spPr>
          <p:txBody>
            <a:bodyPr wrap="square" lIns="50800" tIns="50800" rIns="50800" bIns="50800" numCol="1" anchor="ctr">
              <a:noAutofit/>
            </a:bodyPr>
            <a:lstStyle/>
            <a:p>
              <a:pPr>
                <a:defRPr sz="5000"/>
              </a:pPr>
            </a:p>
          </p:txBody>
        </p:sp>
        <p:sp>
          <p:nvSpPr>
            <p:cNvPr id="211" name="Line"/>
            <p:cNvSpPr/>
            <p:nvPr/>
          </p:nvSpPr>
          <p:spPr>
            <a:xfrm flipH="1" flipV="1">
              <a:off x="0" y="5426"/>
              <a:ext cx="491319" cy="1"/>
            </a:xfrm>
            <a:prstGeom prst="line">
              <a:avLst/>
            </a:prstGeom>
            <a:noFill/>
            <a:ln w="38100" cap="flat">
              <a:solidFill>
                <a:schemeClr val="accent5">
                  <a:hueOff val="122773"/>
                  <a:satOff val="6301"/>
                  <a:lumOff val="-20829"/>
                </a:schemeClr>
              </a:solidFill>
              <a:prstDash val="solid"/>
              <a:miter lim="400000"/>
            </a:ln>
            <a:effectLst/>
          </p:spPr>
          <p:txBody>
            <a:bodyPr wrap="square" lIns="50800" tIns="50800" rIns="50800" bIns="50800" numCol="1" anchor="ctr">
              <a:noAutofit/>
            </a:bodyPr>
            <a:lstStyle/>
            <a:p>
              <a:pPr>
                <a:defRPr sz="5000"/>
              </a:pPr>
            </a:p>
          </p:txBody>
        </p:sp>
        <p:sp>
          <p:nvSpPr>
            <p:cNvPr id="212" name="Line"/>
            <p:cNvSpPr/>
            <p:nvPr/>
          </p:nvSpPr>
          <p:spPr>
            <a:xfrm flipH="1">
              <a:off x="0" y="3260334"/>
              <a:ext cx="491319" cy="1"/>
            </a:xfrm>
            <a:prstGeom prst="line">
              <a:avLst/>
            </a:prstGeom>
            <a:noFill/>
            <a:ln w="38100" cap="flat">
              <a:solidFill>
                <a:schemeClr val="accent5">
                  <a:hueOff val="122773"/>
                  <a:satOff val="6301"/>
                  <a:lumOff val="-20829"/>
                </a:schemeClr>
              </a:solidFill>
              <a:prstDash val="solid"/>
              <a:miter lim="400000"/>
            </a:ln>
            <a:effectLst/>
          </p:spPr>
          <p:txBody>
            <a:bodyPr wrap="square" lIns="50800" tIns="50800" rIns="50800" bIns="50800" numCol="1" anchor="ctr">
              <a:noAutofit/>
            </a:bodyPr>
            <a:lstStyle/>
            <a:p>
              <a:pPr>
                <a:defRPr sz="5000"/>
              </a:pPr>
            </a:p>
          </p:txBody>
        </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Creating Your File"/>
          <p:cNvSpPr txBox="1"/>
          <p:nvPr>
            <p:ph type="title"/>
          </p:nvPr>
        </p:nvSpPr>
        <p:spPr>
          <a:prstGeom prst="rect">
            <a:avLst/>
          </a:prstGeom>
        </p:spPr>
        <p:txBody>
          <a:bodyPr/>
          <a:lstStyle/>
          <a:p>
            <a:pPr/>
            <a:r>
              <a:t>Creating Your File</a:t>
            </a:r>
          </a:p>
        </p:txBody>
      </p:sp>
      <p:pic>
        <p:nvPicPr>
          <p:cNvPr id="216" name="Screen Shot 2021-11-24 at 12.57.27 PM.png" descr="Screen Shot 2021-11-24 at 12.57.27 PM.png"/>
          <p:cNvPicPr>
            <a:picLocks noChangeAspect="0"/>
          </p:cNvPicPr>
          <p:nvPr/>
        </p:nvPicPr>
        <p:blipFill>
          <a:blip r:embed="rId2">
            <a:extLst/>
          </a:blip>
          <a:stretch>
            <a:fillRect/>
          </a:stretch>
        </p:blipFill>
        <p:spPr>
          <a:xfrm>
            <a:off x="1135381" y="3467100"/>
            <a:ext cx="7823201" cy="6781800"/>
          </a:xfrm>
          <a:prstGeom prst="rect">
            <a:avLst/>
          </a:prstGeom>
        </p:spPr>
      </p:pic>
      <p:sp>
        <p:nvSpPr>
          <p:cNvPr id="217" name="Report Options ~ Exhibits"/>
          <p:cNvSpPr txBox="1"/>
          <p:nvPr/>
        </p:nvSpPr>
        <p:spPr>
          <a:xfrm>
            <a:off x="9560242" y="11030322"/>
            <a:ext cx="5263516"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Exhibits</a:t>
            </a:r>
          </a:p>
        </p:txBody>
      </p:sp>
      <p:sp>
        <p:nvSpPr>
          <p:cNvPr id="218" name="Choose whether to include exhibits, or leave your report as a textual format."/>
          <p:cNvSpPr txBox="1"/>
          <p:nvPr/>
        </p:nvSpPr>
        <p:spPr>
          <a:xfrm>
            <a:off x="1602965" y="10332206"/>
            <a:ext cx="6888032" cy="1729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400"/>
            </a:lvl1pPr>
          </a:lstStyle>
          <a:p>
            <a:pPr/>
            <a:r>
              <a:t>Choose whether to include exhibits, or leave your report as a textual format.</a:t>
            </a:r>
          </a:p>
        </p:txBody>
      </p:sp>
      <p:grpSp>
        <p:nvGrpSpPr>
          <p:cNvPr id="221" name="Group"/>
          <p:cNvGrpSpPr/>
          <p:nvPr/>
        </p:nvGrpSpPr>
        <p:grpSpPr>
          <a:xfrm>
            <a:off x="15152608" y="3467100"/>
            <a:ext cx="7823201" cy="9127752"/>
            <a:chOff x="12700" y="25400"/>
            <a:chExt cx="7823200" cy="9127751"/>
          </a:xfrm>
        </p:grpSpPr>
        <p:pic>
          <p:nvPicPr>
            <p:cNvPr id="219" name="Screen Shot 2021-11-26 at 12.32.18 PM.png" descr="Screen Shot 2021-11-26 at 12.32.18 PM.png"/>
            <p:cNvPicPr>
              <a:picLocks noChangeAspect="0"/>
            </p:cNvPicPr>
            <p:nvPr/>
          </p:nvPicPr>
          <p:blipFill>
            <a:blip r:embed="rId3">
              <a:extLst/>
            </a:blip>
            <a:stretch>
              <a:fillRect/>
            </a:stretch>
          </p:blipFill>
          <p:spPr>
            <a:xfrm>
              <a:off x="12700" y="25400"/>
              <a:ext cx="7823200" cy="6781800"/>
            </a:xfrm>
            <a:prstGeom prst="rect">
              <a:avLst/>
            </a:prstGeom>
            <a:effectLst/>
          </p:spPr>
        </p:pic>
        <p:sp>
          <p:nvSpPr>
            <p:cNvPr id="220" name="If you choose to embed exhibits, there are many options, such as where to position images, and whether to include event and citation images."/>
            <p:cNvSpPr txBox="1"/>
            <p:nvPr/>
          </p:nvSpPr>
          <p:spPr>
            <a:xfrm>
              <a:off x="67926" y="6877515"/>
              <a:ext cx="7712751" cy="22756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a:defRPr sz="3400"/>
              </a:lvl1pPr>
            </a:lstStyle>
            <a:p>
              <a:pPr/>
              <a:r>
                <a:t>If you choose to embed exhibits, there are many options, such as where to position images, and whether to include event and citation images.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1"/>
                                        </p:tgtEl>
                                        <p:attrNameLst>
                                          <p:attrName>style.visibility</p:attrName>
                                        </p:attrNameLst>
                                      </p:cBhvr>
                                      <p:to>
                                        <p:strVal val="visible"/>
                                      </p:to>
                                    </p:set>
                                    <p:animEffect filter="fade" transition="in">
                                      <p:cBhvr>
                                        <p:cTn id="7"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Creating Your File"/>
          <p:cNvSpPr txBox="1"/>
          <p:nvPr>
            <p:ph type="title"/>
          </p:nvPr>
        </p:nvSpPr>
        <p:spPr>
          <a:prstGeom prst="rect">
            <a:avLst/>
          </a:prstGeom>
        </p:spPr>
        <p:txBody>
          <a:bodyPr/>
          <a:lstStyle/>
          <a:p>
            <a:pPr/>
            <a:r>
              <a:t>Creating Your File</a:t>
            </a:r>
          </a:p>
        </p:txBody>
      </p:sp>
      <p:pic>
        <p:nvPicPr>
          <p:cNvPr id="224" name="Screen Shot 2021-11-24 at 12.57.38 PM.png" descr="Screen Shot 2021-11-24 at 12.57.38 PM.png"/>
          <p:cNvPicPr>
            <a:picLocks noChangeAspect="0"/>
          </p:cNvPicPr>
          <p:nvPr/>
        </p:nvPicPr>
        <p:blipFill>
          <a:blip r:embed="rId2">
            <a:extLst/>
          </a:blip>
          <a:stretch>
            <a:fillRect/>
          </a:stretch>
        </p:blipFill>
        <p:spPr>
          <a:xfrm>
            <a:off x="8261350" y="3460750"/>
            <a:ext cx="7861300" cy="6794500"/>
          </a:xfrm>
          <a:prstGeom prst="rect">
            <a:avLst/>
          </a:prstGeom>
        </p:spPr>
      </p:pic>
      <p:sp>
        <p:nvSpPr>
          <p:cNvPr id="225" name="Report Options ~ Indexes"/>
          <p:cNvSpPr txBox="1"/>
          <p:nvPr/>
        </p:nvSpPr>
        <p:spPr>
          <a:xfrm>
            <a:off x="9614433" y="11030322"/>
            <a:ext cx="5155134"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Indexes</a:t>
            </a:r>
          </a:p>
        </p:txBody>
      </p:sp>
      <p:sp>
        <p:nvSpPr>
          <p:cNvPr id="226" name="Choose what to include in your Index. I chose to have only names and their lifespans.…"/>
          <p:cNvSpPr txBox="1"/>
          <p:nvPr/>
        </p:nvSpPr>
        <p:spPr>
          <a:xfrm>
            <a:off x="1122300" y="3914680"/>
            <a:ext cx="6888032" cy="6644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400"/>
            </a:pPr>
            <a:r>
              <a:t>Choose what to include in your Index. I chose to have only names and their lifespans. </a:t>
            </a:r>
          </a:p>
          <a:p>
            <a:pPr algn="l">
              <a:defRPr sz="3400"/>
            </a:pPr>
          </a:p>
          <a:p>
            <a:pPr algn="l">
              <a:defRPr sz="3400"/>
            </a:pPr>
            <a:r>
              <a:t>Keep in mind that TMG does not actually create an index, but it does provide the ability to insert it from within the word processor. Using MS Word, select place the cursor where you want the index to begin, then select References &gt; Insert Index.</a:t>
            </a:r>
          </a:p>
        </p:txBody>
      </p:sp>
      <p:pic>
        <p:nvPicPr>
          <p:cNvPr id="227" name="Screen Shot 2021-11-27 at 12.08.24 PM.png" descr="Screen Shot 2021-11-27 at 12.08.24 PM.png"/>
          <p:cNvPicPr>
            <a:picLocks noChangeAspect="0"/>
          </p:cNvPicPr>
          <p:nvPr/>
        </p:nvPicPr>
        <p:blipFill>
          <a:blip r:embed="rId3">
            <a:extLst/>
          </a:blip>
          <a:stretch>
            <a:fillRect/>
          </a:stretch>
        </p:blipFill>
        <p:spPr>
          <a:xfrm>
            <a:off x="15375782" y="5006418"/>
            <a:ext cx="8280401" cy="4191001"/>
          </a:xfrm>
          <a:prstGeom prst="rect">
            <a:avLst/>
          </a:prstGeom>
        </p:spPr>
      </p:pic>
      <p:sp>
        <p:nvSpPr>
          <p:cNvPr id="228" name="Known lifespan"/>
          <p:cNvSpPr txBox="1"/>
          <p:nvPr/>
        </p:nvSpPr>
        <p:spPr>
          <a:xfrm>
            <a:off x="20254198" y="4142213"/>
            <a:ext cx="2446833" cy="51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600"/>
            </a:lvl1pPr>
          </a:lstStyle>
          <a:p>
            <a:pPr/>
            <a:r>
              <a:t>Known lifespan</a:t>
            </a:r>
          </a:p>
        </p:txBody>
      </p:sp>
      <p:sp>
        <p:nvSpPr>
          <p:cNvPr id="229" name="Line"/>
          <p:cNvSpPr/>
          <p:nvPr/>
        </p:nvSpPr>
        <p:spPr>
          <a:xfrm flipH="1">
            <a:off x="20880798" y="4606101"/>
            <a:ext cx="329055" cy="1746275"/>
          </a:xfrm>
          <a:prstGeom prst="line">
            <a:avLst/>
          </a:prstGeom>
          <a:ln w="38100">
            <a:solidFill>
              <a:schemeClr val="accent5">
                <a:hueOff val="122773"/>
                <a:satOff val="6301"/>
                <a:lumOff val="-20829"/>
              </a:schemeClr>
            </a:solidFill>
            <a:miter lim="400000"/>
            <a:tailEnd type="triangle"/>
          </a:ln>
        </p:spPr>
        <p:txBody>
          <a:bodyPr lIns="50800" tIns="50800" rIns="50800" bIns="50800" anchor="ctr"/>
          <a:lstStyle/>
          <a:p>
            <a:pPr>
              <a:defRPr sz="5000"/>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Creating Your File"/>
          <p:cNvSpPr txBox="1"/>
          <p:nvPr>
            <p:ph type="title"/>
          </p:nvPr>
        </p:nvSpPr>
        <p:spPr>
          <a:prstGeom prst="rect">
            <a:avLst/>
          </a:prstGeom>
        </p:spPr>
        <p:txBody>
          <a:bodyPr/>
          <a:lstStyle/>
          <a:p>
            <a:pPr/>
            <a:r>
              <a:t>Creating Your File</a:t>
            </a:r>
          </a:p>
        </p:txBody>
      </p:sp>
      <p:pic>
        <p:nvPicPr>
          <p:cNvPr id="232" name="Screen Shot 2021-11-24 at 12.57.53 PM.png" descr="Screen Shot 2021-11-24 at 12.57.53 PM.png"/>
          <p:cNvPicPr>
            <a:picLocks noChangeAspect="0"/>
          </p:cNvPicPr>
          <p:nvPr/>
        </p:nvPicPr>
        <p:blipFill>
          <a:blip r:embed="rId2">
            <a:extLst/>
          </a:blip>
          <a:stretch>
            <a:fillRect/>
          </a:stretch>
        </p:blipFill>
        <p:spPr>
          <a:xfrm>
            <a:off x="8280400" y="3460750"/>
            <a:ext cx="7823200" cy="6794500"/>
          </a:xfrm>
          <a:prstGeom prst="rect">
            <a:avLst/>
          </a:prstGeom>
        </p:spPr>
      </p:pic>
      <p:sp>
        <p:nvSpPr>
          <p:cNvPr id="233" name="Report Options ~ Publication Tools"/>
          <p:cNvSpPr txBox="1"/>
          <p:nvPr/>
        </p:nvSpPr>
        <p:spPr>
          <a:xfrm>
            <a:off x="8691244" y="11030322"/>
            <a:ext cx="7001511"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Publication Tools</a:t>
            </a:r>
          </a:p>
        </p:txBody>
      </p:sp>
      <p:sp>
        <p:nvSpPr>
          <p:cNvPr id="234" name="Table of Contents format and text insertion is done manually within the word processor."/>
          <p:cNvSpPr txBox="1"/>
          <p:nvPr/>
        </p:nvSpPr>
        <p:spPr>
          <a:xfrm>
            <a:off x="1070336" y="4992928"/>
            <a:ext cx="6888033" cy="1729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400"/>
            </a:lvl1pPr>
          </a:lstStyle>
          <a:p>
            <a:pPr/>
            <a:r>
              <a:t>Table of Contents format and text insertion is done manually within the word processor.</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Creating Your File"/>
          <p:cNvSpPr txBox="1"/>
          <p:nvPr>
            <p:ph type="title"/>
          </p:nvPr>
        </p:nvSpPr>
        <p:spPr>
          <a:prstGeom prst="rect">
            <a:avLst/>
          </a:prstGeom>
        </p:spPr>
        <p:txBody>
          <a:bodyPr/>
          <a:lstStyle/>
          <a:p>
            <a:pPr/>
            <a:r>
              <a:t>Creating Your File</a:t>
            </a:r>
          </a:p>
        </p:txBody>
      </p:sp>
      <p:pic>
        <p:nvPicPr>
          <p:cNvPr id="237" name="Screen Shot 2021-11-24 at 12.58.04 PM.png" descr="Screen Shot 2021-11-24 at 12.58.04 PM.png"/>
          <p:cNvPicPr>
            <a:picLocks noChangeAspect="0"/>
          </p:cNvPicPr>
          <p:nvPr/>
        </p:nvPicPr>
        <p:blipFill>
          <a:blip r:embed="rId2">
            <a:extLst/>
          </a:blip>
          <a:stretch>
            <a:fillRect/>
          </a:stretch>
        </p:blipFill>
        <p:spPr>
          <a:xfrm>
            <a:off x="8293100" y="3479800"/>
            <a:ext cx="7797800" cy="6756400"/>
          </a:xfrm>
          <a:prstGeom prst="rect">
            <a:avLst/>
          </a:prstGeom>
        </p:spPr>
      </p:pic>
      <p:sp>
        <p:nvSpPr>
          <p:cNvPr id="238" name="Report Options ~ Sort By"/>
          <p:cNvSpPr txBox="1"/>
          <p:nvPr/>
        </p:nvSpPr>
        <p:spPr>
          <a:xfrm>
            <a:off x="9636023" y="11030322"/>
            <a:ext cx="5111954"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Sort By</a:t>
            </a:r>
          </a:p>
        </p:txBody>
      </p:sp>
      <p:sp>
        <p:nvSpPr>
          <p:cNvPr id="239" name="These options apply only when you have chosen more than one person as the focus of the report."/>
          <p:cNvSpPr txBox="1"/>
          <p:nvPr/>
        </p:nvSpPr>
        <p:spPr>
          <a:xfrm>
            <a:off x="1211214" y="5688135"/>
            <a:ext cx="6934484" cy="8816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pPr/>
            <a:r>
              <a:t>These options apply only when you have chosen more than one person as the focus of the report.</a:t>
            </a:r>
          </a:p>
        </p:txBody>
      </p:sp>
      <p:grpSp>
        <p:nvGrpSpPr>
          <p:cNvPr id="243" name="Group"/>
          <p:cNvGrpSpPr/>
          <p:nvPr/>
        </p:nvGrpSpPr>
        <p:grpSpPr>
          <a:xfrm>
            <a:off x="16303515" y="2840209"/>
            <a:ext cx="7234086" cy="4770329"/>
            <a:chOff x="12700" y="0"/>
            <a:chExt cx="7234085" cy="4770327"/>
          </a:xfrm>
        </p:grpSpPr>
        <p:pic>
          <p:nvPicPr>
            <p:cNvPr id="240" name="Screen Shot 2021-11-27 at 12.18.52 PM.png" descr="Screen Shot 2021-11-27 at 12.18.52 PM.png"/>
            <p:cNvPicPr>
              <a:picLocks noChangeAspect="0"/>
            </p:cNvPicPr>
            <p:nvPr/>
          </p:nvPicPr>
          <p:blipFill>
            <a:blip r:embed="rId3">
              <a:extLst/>
            </a:blip>
            <a:stretch>
              <a:fillRect/>
            </a:stretch>
          </p:blipFill>
          <p:spPr>
            <a:xfrm>
              <a:off x="12700" y="973027"/>
              <a:ext cx="7048500" cy="3797301"/>
            </a:xfrm>
            <a:prstGeom prst="rect">
              <a:avLst/>
            </a:prstGeom>
            <a:effectLst/>
          </p:spPr>
        </p:pic>
        <p:sp>
          <p:nvSpPr>
            <p:cNvPr id="241" name="A descendant report would have only one focus person"/>
            <p:cNvSpPr txBox="1"/>
            <p:nvPr/>
          </p:nvSpPr>
          <p:spPr>
            <a:xfrm>
              <a:off x="2702090" y="0"/>
              <a:ext cx="4544696" cy="8816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2400"/>
              </a:lvl1pPr>
            </a:lstStyle>
            <a:p>
              <a:pPr/>
              <a:r>
                <a:t>A descendant report would have only one focus person</a:t>
              </a:r>
            </a:p>
          </p:txBody>
        </p:sp>
        <p:sp>
          <p:nvSpPr>
            <p:cNvPr id="242" name="Line"/>
            <p:cNvSpPr/>
            <p:nvPr/>
          </p:nvSpPr>
          <p:spPr>
            <a:xfrm flipH="1">
              <a:off x="3334382" y="831036"/>
              <a:ext cx="1168529" cy="1393103"/>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252" name="Group"/>
          <p:cNvGrpSpPr/>
          <p:nvPr/>
        </p:nvGrpSpPr>
        <p:grpSpPr>
          <a:xfrm>
            <a:off x="16411464" y="7835738"/>
            <a:ext cx="6934201" cy="4764486"/>
            <a:chOff x="12700" y="0"/>
            <a:chExt cx="6934200" cy="4764484"/>
          </a:xfrm>
        </p:grpSpPr>
        <p:sp>
          <p:nvSpPr>
            <p:cNvPr id="244" name="Deselect use of current focus person to alternate choices."/>
            <p:cNvSpPr txBox="1"/>
            <p:nvPr/>
          </p:nvSpPr>
          <p:spPr>
            <a:xfrm>
              <a:off x="1545648" y="0"/>
              <a:ext cx="4544696" cy="8816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2400"/>
              </a:lvl1pPr>
            </a:lstStyle>
            <a:p>
              <a:pPr/>
              <a:r>
                <a:t>Deselect use of current focus person to alternate choices.</a:t>
              </a:r>
            </a:p>
          </p:txBody>
        </p:sp>
        <p:grpSp>
          <p:nvGrpSpPr>
            <p:cNvPr id="251" name="Group"/>
            <p:cNvGrpSpPr/>
            <p:nvPr/>
          </p:nvGrpSpPr>
          <p:grpSpPr>
            <a:xfrm>
              <a:off x="12700" y="824802"/>
              <a:ext cx="6934200" cy="3939683"/>
              <a:chOff x="12700" y="0"/>
              <a:chExt cx="6934200" cy="3939682"/>
            </a:xfrm>
          </p:grpSpPr>
          <p:pic>
            <p:nvPicPr>
              <p:cNvPr id="245" name="Screen Shot 2021-11-27 at 12.24.45 PM.png" descr="Screen Shot 2021-11-27 at 12.24.45 PM.png"/>
              <p:cNvPicPr>
                <a:picLocks noChangeAspect="0"/>
              </p:cNvPicPr>
              <p:nvPr/>
            </p:nvPicPr>
            <p:blipFill>
              <a:blip r:embed="rId4">
                <a:extLst/>
              </a:blip>
              <a:stretch>
                <a:fillRect/>
              </a:stretch>
            </p:blipFill>
            <p:spPr>
              <a:xfrm>
                <a:off x="12700" y="282082"/>
                <a:ext cx="6934200" cy="3657601"/>
              </a:xfrm>
              <a:prstGeom prst="rect">
                <a:avLst/>
              </a:prstGeom>
              <a:effectLst/>
            </p:spPr>
          </p:pic>
          <p:sp>
            <p:nvSpPr>
              <p:cNvPr id="246" name="Line"/>
              <p:cNvSpPr/>
              <p:nvPr/>
            </p:nvSpPr>
            <p:spPr>
              <a:xfrm flipH="1">
                <a:off x="3188333" y="0"/>
                <a:ext cx="690399" cy="1467367"/>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nvGrpSpPr>
              <p:cNvPr id="250" name="Group"/>
              <p:cNvGrpSpPr/>
              <p:nvPr/>
            </p:nvGrpSpPr>
            <p:grpSpPr>
              <a:xfrm>
                <a:off x="267938" y="2280564"/>
                <a:ext cx="491319" cy="1542169"/>
                <a:chOff x="0" y="0"/>
                <a:chExt cx="491318" cy="1542167"/>
              </a:xfrm>
            </p:grpSpPr>
            <p:sp>
              <p:nvSpPr>
                <p:cNvPr id="247" name="Line"/>
                <p:cNvSpPr/>
                <p:nvPr/>
              </p:nvSpPr>
              <p:spPr>
                <a:xfrm flipV="1">
                  <a:off x="5818" y="0"/>
                  <a:ext cx="1" cy="1542168"/>
                </a:xfrm>
                <a:prstGeom prst="line">
                  <a:avLst/>
                </a:prstGeom>
                <a:noFill/>
                <a:ln w="38100" cap="flat">
                  <a:solidFill>
                    <a:schemeClr val="accent5">
                      <a:hueOff val="122773"/>
                      <a:satOff val="6301"/>
                      <a:lumOff val="-20829"/>
                    </a:schemeClr>
                  </a:solidFill>
                  <a:prstDash val="solid"/>
                  <a:miter lim="400000"/>
                </a:ln>
                <a:effectLst/>
              </p:spPr>
              <p:txBody>
                <a:bodyPr wrap="square" lIns="50800" tIns="50800" rIns="50800" bIns="50800" numCol="1" anchor="ctr">
                  <a:noAutofit/>
                </a:bodyPr>
                <a:lstStyle/>
                <a:p>
                  <a:pPr>
                    <a:defRPr sz="5000"/>
                  </a:pPr>
                </a:p>
              </p:txBody>
            </p:sp>
            <p:sp>
              <p:nvSpPr>
                <p:cNvPr id="248" name="Line"/>
                <p:cNvSpPr/>
                <p:nvPr/>
              </p:nvSpPr>
              <p:spPr>
                <a:xfrm flipH="1" flipV="1">
                  <a:off x="0" y="2561"/>
                  <a:ext cx="491319" cy="1"/>
                </a:xfrm>
                <a:prstGeom prst="line">
                  <a:avLst/>
                </a:prstGeom>
                <a:noFill/>
                <a:ln w="38100" cap="flat">
                  <a:solidFill>
                    <a:schemeClr val="accent5">
                      <a:hueOff val="122773"/>
                      <a:satOff val="6301"/>
                      <a:lumOff val="-20829"/>
                    </a:schemeClr>
                  </a:solidFill>
                  <a:prstDash val="solid"/>
                  <a:miter lim="400000"/>
                </a:ln>
                <a:effectLst/>
              </p:spPr>
              <p:txBody>
                <a:bodyPr wrap="square" lIns="50800" tIns="50800" rIns="50800" bIns="50800" numCol="1" anchor="ctr">
                  <a:noAutofit/>
                </a:bodyPr>
                <a:lstStyle/>
                <a:p>
                  <a:pPr>
                    <a:defRPr sz="5000"/>
                  </a:pPr>
                </a:p>
              </p:txBody>
            </p:sp>
            <p:sp>
              <p:nvSpPr>
                <p:cNvPr id="249" name="Line"/>
                <p:cNvSpPr/>
                <p:nvPr/>
              </p:nvSpPr>
              <p:spPr>
                <a:xfrm flipH="1">
                  <a:off x="0" y="1538691"/>
                  <a:ext cx="491319" cy="1"/>
                </a:xfrm>
                <a:prstGeom prst="line">
                  <a:avLst/>
                </a:prstGeom>
                <a:noFill/>
                <a:ln w="38100" cap="flat">
                  <a:solidFill>
                    <a:schemeClr val="accent5">
                      <a:hueOff val="122773"/>
                      <a:satOff val="6301"/>
                      <a:lumOff val="-20829"/>
                    </a:schemeClr>
                  </a:solidFill>
                  <a:prstDash val="solid"/>
                  <a:miter lim="400000"/>
                </a:ln>
                <a:effectLst/>
              </p:spPr>
              <p:txBody>
                <a:bodyPr wrap="square" lIns="50800" tIns="50800" rIns="50800" bIns="50800" numCol="1" anchor="ctr">
                  <a:noAutofit/>
                </a:bodyPr>
                <a:lstStyle/>
                <a:p>
                  <a:pPr>
                    <a:defRPr sz="5000"/>
                  </a:pPr>
                </a:p>
              </p:txBody>
            </p:sp>
          </p:gr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3"/>
                                        </p:tgtEl>
                                        <p:attrNameLst>
                                          <p:attrName>style.visibility</p:attrName>
                                        </p:attrNameLst>
                                      </p:cBhvr>
                                      <p:to>
                                        <p:strVal val="visible"/>
                                      </p:to>
                                    </p:set>
                                    <p:animEffect filter="fade" transition="in">
                                      <p:cBhvr>
                                        <p:cTn id="7" dur="10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52"/>
                                        </p:tgtEl>
                                        <p:attrNameLst>
                                          <p:attrName>style.visibility</p:attrName>
                                        </p:attrNameLst>
                                      </p:cBhvr>
                                      <p:to>
                                        <p:strVal val="visible"/>
                                      </p:to>
                                    </p:set>
                                    <p:animEffect filter="fade" transition="in">
                                      <p:cBhvr>
                                        <p:cTn id="12"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2"/>
      <p:bldP build="whole" bldLvl="1" animBg="1" rev="0" advAuto="0" spid="24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Creating Your File"/>
          <p:cNvSpPr txBox="1"/>
          <p:nvPr>
            <p:ph type="title"/>
          </p:nvPr>
        </p:nvSpPr>
        <p:spPr>
          <a:prstGeom prst="rect">
            <a:avLst/>
          </a:prstGeom>
        </p:spPr>
        <p:txBody>
          <a:bodyPr/>
          <a:lstStyle/>
          <a:p>
            <a:pPr/>
            <a:r>
              <a:t>Creating Your File</a:t>
            </a:r>
          </a:p>
        </p:txBody>
      </p:sp>
      <p:sp>
        <p:nvSpPr>
          <p:cNvPr id="255" name="Report Options ~ Tags"/>
          <p:cNvSpPr txBox="1"/>
          <p:nvPr/>
        </p:nvSpPr>
        <p:spPr>
          <a:xfrm>
            <a:off x="11439544" y="12121562"/>
            <a:ext cx="4466845"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Tags</a:t>
            </a:r>
          </a:p>
        </p:txBody>
      </p:sp>
      <p:pic>
        <p:nvPicPr>
          <p:cNvPr id="256" name="Screen Shot 2021-11-26 at 5.27.37 PM.png" descr="Screen Shot 2021-11-26 at 5.27.37 PM.png"/>
          <p:cNvPicPr>
            <a:picLocks noChangeAspect="0"/>
          </p:cNvPicPr>
          <p:nvPr/>
        </p:nvPicPr>
        <p:blipFill>
          <a:blip r:embed="rId2">
            <a:extLst/>
          </a:blip>
          <a:stretch>
            <a:fillRect/>
          </a:stretch>
        </p:blipFill>
        <p:spPr>
          <a:xfrm>
            <a:off x="4594412" y="5289563"/>
            <a:ext cx="7810501" cy="6794501"/>
          </a:xfrm>
          <a:prstGeom prst="rect">
            <a:avLst/>
          </a:prstGeom>
        </p:spPr>
      </p:pic>
      <p:sp>
        <p:nvSpPr>
          <p:cNvPr id="257" name="There is an option to select which tag types to include."/>
          <p:cNvSpPr txBox="1"/>
          <p:nvPr/>
        </p:nvSpPr>
        <p:spPr>
          <a:xfrm>
            <a:off x="690689" y="5993232"/>
            <a:ext cx="4112287" cy="1729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400"/>
            </a:lvl1pPr>
          </a:lstStyle>
          <a:p>
            <a:pPr/>
            <a:r>
              <a:t>There is an option to select which tag types to include.</a:t>
            </a:r>
          </a:p>
        </p:txBody>
      </p:sp>
      <p:grpSp>
        <p:nvGrpSpPr>
          <p:cNvPr id="261" name="Group"/>
          <p:cNvGrpSpPr/>
          <p:nvPr/>
        </p:nvGrpSpPr>
        <p:grpSpPr>
          <a:xfrm>
            <a:off x="5526230" y="3297344"/>
            <a:ext cx="14871022" cy="6705601"/>
            <a:chOff x="0" y="25400"/>
            <a:chExt cx="14871021" cy="6705600"/>
          </a:xfrm>
        </p:grpSpPr>
        <p:pic>
          <p:nvPicPr>
            <p:cNvPr id="258" name="Screen Shot 2021-11-24 at 12.58.21 PM.png" descr="Screen Shot 2021-11-24 at 12.58.21 PM.png"/>
            <p:cNvPicPr>
              <a:picLocks noChangeAspect="0"/>
            </p:cNvPicPr>
            <p:nvPr/>
          </p:nvPicPr>
          <p:blipFill>
            <a:blip r:embed="rId3">
              <a:extLst/>
            </a:blip>
            <a:stretch>
              <a:fillRect/>
            </a:stretch>
          </p:blipFill>
          <p:spPr>
            <a:xfrm>
              <a:off x="7060521" y="25400"/>
              <a:ext cx="7810501" cy="6705600"/>
            </a:xfrm>
            <a:prstGeom prst="rect">
              <a:avLst/>
            </a:prstGeom>
            <a:effectLst/>
          </p:spPr>
        </p:pic>
        <p:sp>
          <p:nvSpPr>
            <p:cNvPr id="259" name="Most often I choose to include all tag types."/>
            <p:cNvSpPr txBox="1"/>
            <p:nvPr/>
          </p:nvSpPr>
          <p:spPr>
            <a:xfrm>
              <a:off x="0" y="668717"/>
              <a:ext cx="6888032" cy="11834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a:defRPr sz="3400"/>
              </a:lvl1pPr>
            </a:lstStyle>
            <a:p>
              <a:pPr/>
              <a:r>
                <a:t>Most often I choose to include all tag types. </a:t>
              </a:r>
            </a:p>
          </p:txBody>
        </p:sp>
        <p:sp>
          <p:nvSpPr>
            <p:cNvPr id="260" name="Line"/>
            <p:cNvSpPr/>
            <p:nvPr/>
          </p:nvSpPr>
          <p:spPr>
            <a:xfrm>
              <a:off x="4960581" y="1264304"/>
              <a:ext cx="2479312" cy="715671"/>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sp>
        <p:nvSpPr>
          <p:cNvPr id="262" name="Line"/>
          <p:cNvSpPr/>
          <p:nvPr/>
        </p:nvSpPr>
        <p:spPr>
          <a:xfrm>
            <a:off x="4022532" y="7460012"/>
            <a:ext cx="1079490" cy="1"/>
          </a:xfrm>
          <a:prstGeom prst="line">
            <a:avLst/>
          </a:prstGeom>
          <a:ln w="38100">
            <a:solidFill>
              <a:schemeClr val="accent5">
                <a:hueOff val="122773"/>
                <a:satOff val="6301"/>
                <a:lumOff val="-20829"/>
              </a:schemeClr>
            </a:solidFill>
            <a:miter lim="400000"/>
            <a:tailEnd type="triangle"/>
          </a:ln>
        </p:spPr>
        <p:txBody>
          <a:bodyPr lIns="50800" tIns="50800" rIns="50800" bIns="50800" anchor="ctr"/>
          <a:lstStyle/>
          <a:p>
            <a:pPr>
              <a:defRPr sz="50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1"/>
                                        </p:tgtEl>
                                        <p:attrNameLst>
                                          <p:attrName>style.visibility</p:attrName>
                                        </p:attrNameLst>
                                      </p:cBhvr>
                                      <p:to>
                                        <p:strVal val="visible"/>
                                      </p:to>
                                    </p:set>
                                    <p:animEffect filter="fade" transition="in">
                                      <p:cBhvr>
                                        <p:cTn id="7" dur="1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9" name="Group"/>
          <p:cNvGrpSpPr/>
          <p:nvPr/>
        </p:nvGrpSpPr>
        <p:grpSpPr>
          <a:xfrm>
            <a:off x="800526" y="7251699"/>
            <a:ext cx="9207074" cy="4122924"/>
            <a:chOff x="12700" y="0"/>
            <a:chExt cx="9207074" cy="4122922"/>
          </a:xfrm>
        </p:grpSpPr>
        <p:grpSp>
          <p:nvGrpSpPr>
            <p:cNvPr id="267" name="Group"/>
            <p:cNvGrpSpPr/>
            <p:nvPr/>
          </p:nvGrpSpPr>
          <p:grpSpPr>
            <a:xfrm>
              <a:off x="12700" y="554445"/>
              <a:ext cx="8331200" cy="3568478"/>
              <a:chOff x="12700" y="0"/>
              <a:chExt cx="8331200" cy="3568477"/>
            </a:xfrm>
          </p:grpSpPr>
          <p:sp>
            <p:nvSpPr>
              <p:cNvPr id="264" name="Each generation can be separated by a centred line, such as “Generation Three”."/>
              <p:cNvSpPr txBox="1"/>
              <p:nvPr/>
            </p:nvSpPr>
            <p:spPr>
              <a:xfrm>
                <a:off x="578392" y="0"/>
                <a:ext cx="6213232" cy="33678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defRPr sz="3400"/>
                </a:pPr>
                <a:r>
                  <a:t>Each generation can be separated by a centred line, such as “Generation Three”. </a:t>
                </a:r>
              </a:p>
              <a:p>
                <a:pPr algn="l">
                  <a:defRPr sz="3400"/>
                </a:pPr>
              </a:p>
              <a:p>
                <a:pPr algn="l">
                  <a:defRPr sz="3400"/>
                </a:pPr>
              </a:p>
            </p:txBody>
          </p:sp>
          <p:pic>
            <p:nvPicPr>
              <p:cNvPr id="265" name="Screen Shot 2021-11-26 at 6.00.22 PM.png" descr="Screen Shot 2021-11-26 at 6.00.22 PM.png"/>
              <p:cNvPicPr>
                <a:picLocks noChangeAspect="0"/>
              </p:cNvPicPr>
              <p:nvPr/>
            </p:nvPicPr>
            <p:blipFill>
              <a:blip r:embed="rId2">
                <a:extLst/>
              </a:blip>
              <a:stretch>
                <a:fillRect/>
              </a:stretch>
            </p:blipFill>
            <p:spPr>
              <a:xfrm>
                <a:off x="12700" y="1752377"/>
                <a:ext cx="8331200" cy="1816101"/>
              </a:xfrm>
              <a:prstGeom prst="rect">
                <a:avLst/>
              </a:prstGeom>
              <a:effectLst/>
            </p:spPr>
          </p:pic>
          <p:sp>
            <p:nvSpPr>
              <p:cNvPr id="266" name="Rounded Rectangle"/>
              <p:cNvSpPr/>
              <p:nvPr/>
            </p:nvSpPr>
            <p:spPr>
              <a:xfrm>
                <a:off x="3050007" y="2324695"/>
                <a:ext cx="1980751" cy="595266"/>
              </a:xfrm>
              <a:prstGeom prst="roundRect">
                <a:avLst>
                  <a:gd name="adj" fmla="val 32003"/>
                </a:avLst>
              </a:prstGeom>
              <a:noFill/>
              <a:ln w="38100" cap="flat">
                <a:solidFill>
                  <a:schemeClr val="accent5">
                    <a:hueOff val="122773"/>
                    <a:satOff val="6301"/>
                    <a:lumOff val="-20829"/>
                  </a:schemeClr>
                </a:solidFill>
                <a:prstDash val="solid"/>
                <a:miter lim="400000"/>
              </a:ln>
              <a:effectLst/>
            </p:spPr>
            <p:txBody>
              <a:bodyPr wrap="square" lIns="50800" tIns="50800" rIns="50800" bIns="50800" numCol="1" anchor="ctr">
                <a:noAutofit/>
              </a:bodyPr>
              <a:lstStyle/>
              <a:p>
                <a:pPr>
                  <a:defRPr sz="5000">
                    <a:solidFill>
                      <a:schemeClr val="accent5">
                        <a:hueOff val="122773"/>
                        <a:satOff val="6301"/>
                        <a:lumOff val="-20829"/>
                      </a:schemeClr>
                    </a:solidFill>
                  </a:defRPr>
                </a:pPr>
              </a:p>
            </p:txBody>
          </p:sp>
        </p:grpSp>
        <p:sp>
          <p:nvSpPr>
            <p:cNvPr id="268" name="Line"/>
            <p:cNvSpPr/>
            <p:nvPr/>
          </p:nvSpPr>
          <p:spPr>
            <a:xfrm flipH="1">
              <a:off x="5080103" y="0"/>
              <a:ext cx="4139672" cy="2805902"/>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sp>
        <p:nvSpPr>
          <p:cNvPr id="270" name="Creating Your File"/>
          <p:cNvSpPr txBox="1"/>
          <p:nvPr>
            <p:ph type="title"/>
          </p:nvPr>
        </p:nvSpPr>
        <p:spPr>
          <a:prstGeom prst="rect">
            <a:avLst/>
          </a:prstGeom>
        </p:spPr>
        <p:txBody>
          <a:bodyPr/>
          <a:lstStyle/>
          <a:p>
            <a:pPr/>
            <a:r>
              <a:t>Creating Your File</a:t>
            </a:r>
          </a:p>
        </p:txBody>
      </p:sp>
      <p:pic>
        <p:nvPicPr>
          <p:cNvPr id="271" name="Screen Shot 2021-11-24 at 12.58.35 PM.png" descr="Screen Shot 2021-11-24 at 12.58.35 PM.png"/>
          <p:cNvPicPr>
            <a:picLocks noChangeAspect="0"/>
          </p:cNvPicPr>
          <p:nvPr/>
        </p:nvPicPr>
        <p:blipFill>
          <a:blip r:embed="rId3">
            <a:extLst/>
          </a:blip>
          <a:stretch>
            <a:fillRect/>
          </a:stretch>
        </p:blipFill>
        <p:spPr>
          <a:xfrm>
            <a:off x="9729035" y="3775682"/>
            <a:ext cx="7835901" cy="6756401"/>
          </a:xfrm>
          <a:prstGeom prst="rect">
            <a:avLst/>
          </a:prstGeom>
        </p:spPr>
      </p:pic>
      <p:sp>
        <p:nvSpPr>
          <p:cNvPr id="272" name="Report Options ~ Names"/>
          <p:cNvSpPr txBox="1"/>
          <p:nvPr/>
        </p:nvSpPr>
        <p:spPr>
          <a:xfrm>
            <a:off x="11538956" y="11017332"/>
            <a:ext cx="4943552"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Names</a:t>
            </a:r>
          </a:p>
        </p:txBody>
      </p:sp>
      <p:sp>
        <p:nvSpPr>
          <p:cNvPr id="273" name="Normally, I choose not to include each person’s ID number as they don’t mean anything to anyone reading your book."/>
          <p:cNvSpPr txBox="1"/>
          <p:nvPr/>
        </p:nvSpPr>
        <p:spPr>
          <a:xfrm>
            <a:off x="1366218" y="4613282"/>
            <a:ext cx="6213232" cy="2821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400"/>
            </a:lvl1pPr>
          </a:lstStyle>
          <a:p>
            <a:pPr/>
            <a:r>
              <a:t>Normally, I choose not to include each person’s ID number as they don’t mean anything to anyone reading your book.</a:t>
            </a:r>
          </a:p>
        </p:txBody>
      </p:sp>
      <p:grpSp>
        <p:nvGrpSpPr>
          <p:cNvPr id="276" name="Group"/>
          <p:cNvGrpSpPr/>
          <p:nvPr/>
        </p:nvGrpSpPr>
        <p:grpSpPr>
          <a:xfrm>
            <a:off x="2506512" y="11192637"/>
            <a:ext cx="6213231" cy="1626843"/>
            <a:chOff x="0" y="0"/>
            <a:chExt cx="6213230" cy="1626842"/>
          </a:xfrm>
        </p:grpSpPr>
        <p:sp>
          <p:nvSpPr>
            <p:cNvPr id="274" name="Back reference generations will appear in brackets, in italics"/>
            <p:cNvSpPr txBox="1"/>
            <p:nvPr/>
          </p:nvSpPr>
          <p:spPr>
            <a:xfrm>
              <a:off x="0" y="443406"/>
              <a:ext cx="6213231" cy="11834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a:defRPr sz="3400"/>
              </a:lvl1pPr>
            </a:lstStyle>
            <a:p>
              <a:pPr/>
              <a:r>
                <a:t>Back reference generations will appear in brackets, in italics</a:t>
              </a:r>
            </a:p>
          </p:txBody>
        </p:sp>
        <p:sp>
          <p:nvSpPr>
            <p:cNvPr id="275" name="Line"/>
            <p:cNvSpPr/>
            <p:nvPr/>
          </p:nvSpPr>
          <p:spPr>
            <a:xfrm flipV="1">
              <a:off x="1081647" y="-1"/>
              <a:ext cx="623867" cy="623867"/>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sp>
        <p:nvSpPr>
          <p:cNvPr id="277" name="Line"/>
          <p:cNvSpPr/>
          <p:nvPr/>
        </p:nvSpPr>
        <p:spPr>
          <a:xfrm>
            <a:off x="6491408" y="4980604"/>
            <a:ext cx="3404003" cy="376600"/>
          </a:xfrm>
          <a:prstGeom prst="line">
            <a:avLst/>
          </a:prstGeom>
          <a:ln w="38100">
            <a:solidFill>
              <a:schemeClr val="accent5">
                <a:hueOff val="122773"/>
                <a:satOff val="6301"/>
                <a:lumOff val="-20829"/>
              </a:schemeClr>
            </a:solidFill>
            <a:miter lim="400000"/>
            <a:tailEnd type="triangle"/>
          </a:ln>
        </p:spPr>
        <p:txBody>
          <a:bodyPr lIns="50800" tIns="50800" rIns="50800" bIns="50800" anchor="ctr"/>
          <a:lstStyle/>
          <a:p>
            <a:pPr>
              <a:defRPr sz="50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9"/>
                                        </p:tgtEl>
                                        <p:attrNameLst>
                                          <p:attrName>style.visibility</p:attrName>
                                        </p:attrNameLst>
                                      </p:cBhvr>
                                      <p:to>
                                        <p:strVal val="visible"/>
                                      </p:to>
                                    </p:set>
                                    <p:animEffect filter="fade" transition="in">
                                      <p:cBhvr>
                                        <p:cTn id="7" dur="10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6"/>
                                        </p:tgtEl>
                                        <p:attrNameLst>
                                          <p:attrName>style.visibility</p:attrName>
                                        </p:attrNameLst>
                                      </p:cBhvr>
                                      <p:to>
                                        <p:strVal val="visible"/>
                                      </p:to>
                                    </p:set>
                                    <p:animEffect filter="fade" transition="in">
                                      <p:cBhvr>
                                        <p:cTn id="12" dur="1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6" grpId="2"/>
      <p:bldP build="whole" bldLvl="1" animBg="1" rev="0" advAuto="0" spid="26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Introduction"/>
          <p:cNvSpPr txBox="1"/>
          <p:nvPr>
            <p:ph type="title"/>
          </p:nvPr>
        </p:nvSpPr>
        <p:spPr>
          <a:prstGeom prst="rect">
            <a:avLst/>
          </a:prstGeom>
        </p:spPr>
        <p:txBody>
          <a:bodyPr/>
          <a:lstStyle/>
          <a:p>
            <a:pPr/>
            <a:r>
              <a:t>Introduction</a:t>
            </a:r>
          </a:p>
        </p:txBody>
      </p:sp>
      <p:sp>
        <p:nvSpPr>
          <p:cNvPr id="124" name="This presentation makes three assumptions:…"/>
          <p:cNvSpPr txBox="1"/>
          <p:nvPr>
            <p:ph type="body" idx="1"/>
          </p:nvPr>
        </p:nvSpPr>
        <p:spPr>
          <a:prstGeom prst="rect">
            <a:avLst/>
          </a:prstGeom>
        </p:spPr>
        <p:txBody>
          <a:bodyPr/>
          <a:lstStyle/>
          <a:p>
            <a:pPr>
              <a:buBlip>
                <a:blip r:embed="rId2"/>
              </a:buBlip>
            </a:pPr>
            <a:r>
              <a:t>This presentation makes three assumptions:</a:t>
            </a:r>
          </a:p>
          <a:p>
            <a:pPr lvl="1">
              <a:buBlip>
                <a:blip r:embed="rId2"/>
              </a:buBlip>
            </a:pPr>
            <a:r>
              <a:t>Even if you collect some or all data with pen &amp; paper, you will rely on a computer to collate your efforts</a:t>
            </a:r>
          </a:p>
          <a:p>
            <a:pPr lvl="1">
              <a:buBlip>
                <a:blip r:embed="rId2"/>
              </a:buBlip>
            </a:pPr>
            <a:r>
              <a:t>You will use genealogy software to produce a formatted document</a:t>
            </a:r>
          </a:p>
          <a:p>
            <a:pPr lvl="1">
              <a:buBlip>
                <a:blip r:embed="rId2"/>
              </a:buBlip>
            </a:pPr>
            <a:r>
              <a:t>You will produce a self-published printed book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4">
                                            <p:txEl>
                                              <p:pRg st="1" end="1"/>
                                            </p:txEl>
                                          </p:spTgt>
                                        </p:tgtEl>
                                        <p:attrNameLst>
                                          <p:attrName>style.visibility</p:attrName>
                                        </p:attrNameLst>
                                      </p:cBhvr>
                                      <p:to>
                                        <p:strVal val="visible"/>
                                      </p:to>
                                    </p:set>
                                    <p:animEffect filter="fade" transition="in">
                                      <p:cBhvr>
                                        <p:cTn id="7" dur="1000"/>
                                        <p:tgtEl>
                                          <p:spTgt spid="1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24">
                                            <p:txEl>
                                              <p:pRg st="2" end="2"/>
                                            </p:txEl>
                                          </p:spTgt>
                                        </p:tgtEl>
                                        <p:attrNameLst>
                                          <p:attrName>style.visibility</p:attrName>
                                        </p:attrNameLst>
                                      </p:cBhvr>
                                      <p:to>
                                        <p:strVal val="visible"/>
                                      </p:to>
                                    </p:set>
                                    <p:animEffect filter="fade" transition="in">
                                      <p:cBhvr>
                                        <p:cTn id="12" dur="1000"/>
                                        <p:tgtEl>
                                          <p:spTgt spid="1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24">
                                            <p:txEl>
                                              <p:pRg st="3" end="3"/>
                                            </p:txEl>
                                          </p:spTgt>
                                        </p:tgtEl>
                                        <p:attrNameLst>
                                          <p:attrName>style.visibility</p:attrName>
                                        </p:attrNameLst>
                                      </p:cBhvr>
                                      <p:to>
                                        <p:strVal val="visible"/>
                                      </p:to>
                                    </p:set>
                                    <p:animEffect filter="fade" transition="in">
                                      <p:cBhvr>
                                        <p:cTn id="17" dur="1000"/>
                                        <p:tgtEl>
                                          <p:spTgt spid="12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Creating Your File"/>
          <p:cNvSpPr txBox="1"/>
          <p:nvPr>
            <p:ph type="title"/>
          </p:nvPr>
        </p:nvSpPr>
        <p:spPr>
          <a:prstGeom prst="rect">
            <a:avLst/>
          </a:prstGeom>
        </p:spPr>
        <p:txBody>
          <a:bodyPr/>
          <a:lstStyle/>
          <a:p>
            <a:pPr/>
            <a:r>
              <a:t>Creating Your File</a:t>
            </a:r>
          </a:p>
        </p:txBody>
      </p:sp>
      <p:pic>
        <p:nvPicPr>
          <p:cNvPr id="280" name="Screen Shot 2021-11-24 at 12.58.45 PM.png" descr="Screen Shot 2021-11-24 at 12.58.45 PM.png"/>
          <p:cNvPicPr>
            <a:picLocks noChangeAspect="0"/>
          </p:cNvPicPr>
          <p:nvPr/>
        </p:nvPicPr>
        <p:blipFill>
          <a:blip r:embed="rId2">
            <a:extLst/>
          </a:blip>
          <a:stretch>
            <a:fillRect/>
          </a:stretch>
        </p:blipFill>
        <p:spPr>
          <a:xfrm>
            <a:off x="8293100" y="3479800"/>
            <a:ext cx="7797800" cy="6756400"/>
          </a:xfrm>
          <a:prstGeom prst="rect">
            <a:avLst/>
          </a:prstGeom>
        </p:spPr>
      </p:pic>
      <p:sp>
        <p:nvSpPr>
          <p:cNvPr id="281" name="Report Options ~ Dates"/>
          <p:cNvSpPr txBox="1"/>
          <p:nvPr/>
        </p:nvSpPr>
        <p:spPr>
          <a:xfrm>
            <a:off x="9816083" y="11030322"/>
            <a:ext cx="4751833"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Dates</a:t>
            </a:r>
          </a:p>
        </p:txBody>
      </p:sp>
      <p:sp>
        <p:nvSpPr>
          <p:cNvPr id="282" name="I choose to use Day/Month/Year as it represents a logical incremental time frame, additionally with months spelled out."/>
          <p:cNvSpPr txBox="1"/>
          <p:nvPr/>
        </p:nvSpPr>
        <p:spPr>
          <a:xfrm>
            <a:off x="1051526" y="6660512"/>
            <a:ext cx="7067310" cy="22756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400"/>
            </a:lvl1pPr>
          </a:lstStyle>
          <a:p>
            <a:pPr/>
            <a:r>
              <a:t>I choose to use Day/Month/Year as it represents a logical incremental time frame, additionally with months spelled out.</a:t>
            </a:r>
          </a:p>
        </p:txBody>
      </p:sp>
      <p:pic>
        <p:nvPicPr>
          <p:cNvPr id="283" name="Screen Shot 2021-11-27 at 12.38.31 PM.png" descr="Screen Shot 2021-11-27 at 12.38.31 PM.png"/>
          <p:cNvPicPr>
            <a:picLocks noChangeAspect="0"/>
          </p:cNvPicPr>
          <p:nvPr/>
        </p:nvPicPr>
        <p:blipFill>
          <a:blip r:embed="rId3">
            <a:extLst/>
          </a:blip>
          <a:stretch>
            <a:fillRect/>
          </a:stretch>
        </p:blipFill>
        <p:spPr>
          <a:xfrm>
            <a:off x="2509271" y="9101752"/>
            <a:ext cx="8369301" cy="1066801"/>
          </a:xfrm>
          <a:prstGeom prst="rect">
            <a:avLst/>
          </a:prstGeom>
        </p:spPr>
      </p:pic>
      <p:sp>
        <p:nvSpPr>
          <p:cNvPr id="284" name="Line"/>
          <p:cNvSpPr/>
          <p:nvPr/>
        </p:nvSpPr>
        <p:spPr>
          <a:xfrm flipH="1">
            <a:off x="4393898" y="8701704"/>
            <a:ext cx="802111" cy="802111"/>
          </a:xfrm>
          <a:prstGeom prst="line">
            <a:avLst/>
          </a:prstGeom>
          <a:ln w="38100">
            <a:solidFill>
              <a:schemeClr val="accent5">
                <a:hueOff val="122773"/>
                <a:satOff val="6301"/>
                <a:lumOff val="-20829"/>
              </a:schemeClr>
            </a:solidFill>
            <a:miter lim="400000"/>
            <a:tailEnd type="triangle"/>
          </a:ln>
        </p:spPr>
        <p:txBody>
          <a:bodyPr lIns="50800" tIns="50800" rIns="50800" bIns="50800" anchor="ctr"/>
          <a:lstStyle/>
          <a:p>
            <a:pPr>
              <a:defRPr sz="5000"/>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Creating Your File"/>
          <p:cNvSpPr txBox="1"/>
          <p:nvPr>
            <p:ph type="title"/>
          </p:nvPr>
        </p:nvSpPr>
        <p:spPr>
          <a:prstGeom prst="rect">
            <a:avLst/>
          </a:prstGeom>
        </p:spPr>
        <p:txBody>
          <a:bodyPr/>
          <a:lstStyle/>
          <a:p>
            <a:pPr/>
            <a:r>
              <a:t>Creating Your File</a:t>
            </a:r>
          </a:p>
        </p:txBody>
      </p:sp>
      <p:pic>
        <p:nvPicPr>
          <p:cNvPr id="287" name="Screen Shot 2021-11-24 at 12.58.57 PM.png" descr="Screen Shot 2021-11-24 at 12.58.57 PM.png"/>
          <p:cNvPicPr>
            <a:picLocks noChangeAspect="0"/>
          </p:cNvPicPr>
          <p:nvPr/>
        </p:nvPicPr>
        <p:blipFill>
          <a:blip r:embed="rId2">
            <a:extLst/>
          </a:blip>
          <a:stretch>
            <a:fillRect/>
          </a:stretch>
        </p:blipFill>
        <p:spPr>
          <a:xfrm>
            <a:off x="8312150" y="3486150"/>
            <a:ext cx="7759700" cy="6743700"/>
          </a:xfrm>
          <a:prstGeom prst="rect">
            <a:avLst/>
          </a:prstGeom>
        </p:spPr>
      </p:pic>
      <p:sp>
        <p:nvSpPr>
          <p:cNvPr id="288" name="Report Options ~ Places"/>
          <p:cNvSpPr txBox="1"/>
          <p:nvPr/>
        </p:nvSpPr>
        <p:spPr>
          <a:xfrm>
            <a:off x="9756279" y="11030322"/>
            <a:ext cx="4871442"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Places</a:t>
            </a:r>
          </a:p>
        </p:txBody>
      </p:sp>
      <p:sp>
        <p:nvSpPr>
          <p:cNvPr id="289" name="Several options are available for place names. Inclusion of Detail is selected for items such as church, cemetery and address names."/>
          <p:cNvSpPr txBox="1"/>
          <p:nvPr/>
        </p:nvSpPr>
        <p:spPr>
          <a:xfrm>
            <a:off x="1051526" y="5751146"/>
            <a:ext cx="7067310" cy="22756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400"/>
            </a:lvl1pPr>
          </a:lstStyle>
          <a:p>
            <a:pPr/>
            <a:r>
              <a:t>Several options are available for place names. Inclusion of Detail is selected for items such as church, cemetery and address names.</a:t>
            </a:r>
          </a:p>
        </p:txBody>
      </p:sp>
      <p:pic>
        <p:nvPicPr>
          <p:cNvPr id="290" name="Screen Shot 2021-11-27 at 12.38.31 PM.png" descr="Screen Shot 2021-11-27 at 12.38.31 PM.png"/>
          <p:cNvPicPr>
            <a:picLocks noChangeAspect="0"/>
          </p:cNvPicPr>
          <p:nvPr/>
        </p:nvPicPr>
        <p:blipFill>
          <a:blip r:embed="rId3">
            <a:extLst/>
          </a:blip>
          <a:stretch>
            <a:fillRect/>
          </a:stretch>
        </p:blipFill>
        <p:spPr>
          <a:xfrm>
            <a:off x="1301113" y="10257945"/>
            <a:ext cx="8369301" cy="1066801"/>
          </a:xfrm>
          <a:prstGeom prst="rect">
            <a:avLst/>
          </a:prstGeom>
        </p:spPr>
      </p:pic>
      <p:sp>
        <p:nvSpPr>
          <p:cNvPr id="291" name="Line"/>
          <p:cNvSpPr/>
          <p:nvPr/>
        </p:nvSpPr>
        <p:spPr>
          <a:xfrm flipH="1">
            <a:off x="7598848" y="6248880"/>
            <a:ext cx="1398563" cy="4679464"/>
          </a:xfrm>
          <a:prstGeom prst="line">
            <a:avLst/>
          </a:prstGeom>
          <a:ln w="38100">
            <a:solidFill>
              <a:schemeClr val="accent5">
                <a:hueOff val="122773"/>
                <a:satOff val="6301"/>
                <a:lumOff val="-20829"/>
              </a:schemeClr>
            </a:solidFill>
            <a:miter lim="400000"/>
            <a:tailEnd type="triangle"/>
          </a:ln>
        </p:spPr>
        <p:txBody>
          <a:bodyPr lIns="50800" tIns="50800" rIns="50800" bIns="50800" anchor="ctr"/>
          <a:lstStyle/>
          <a:p>
            <a:pPr>
              <a:defRPr sz="5000"/>
            </a:pPr>
          </a:p>
        </p:txBody>
      </p:sp>
      <p:grpSp>
        <p:nvGrpSpPr>
          <p:cNvPr id="294" name="Group"/>
          <p:cNvGrpSpPr/>
          <p:nvPr/>
        </p:nvGrpSpPr>
        <p:grpSpPr>
          <a:xfrm>
            <a:off x="853960" y="7651813"/>
            <a:ext cx="8126442" cy="3429499"/>
            <a:chOff x="0" y="0"/>
            <a:chExt cx="8126440" cy="3429498"/>
          </a:xfrm>
        </p:grpSpPr>
        <p:sp>
          <p:nvSpPr>
            <p:cNvPr id="292" name="Line"/>
            <p:cNvSpPr/>
            <p:nvPr/>
          </p:nvSpPr>
          <p:spPr>
            <a:xfrm flipH="1">
              <a:off x="5483954" y="-1"/>
              <a:ext cx="2642487" cy="3429500"/>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sp>
          <p:nvSpPr>
            <p:cNvPr id="293" name="I include GPS coordinates since I always record them for buildings and tombstones."/>
            <p:cNvSpPr txBox="1"/>
            <p:nvPr/>
          </p:nvSpPr>
          <p:spPr>
            <a:xfrm>
              <a:off x="0" y="625782"/>
              <a:ext cx="6474929" cy="1729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a:defRPr sz="3400"/>
              </a:lvl1pPr>
            </a:lstStyle>
            <a:p>
              <a:pPr/>
              <a:r>
                <a:t>I include GPS coordinates since I always record them for buildings and tombstones.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tgtEl>
                                        <p:attrNameLst>
                                          <p:attrName>style.visibility</p:attrName>
                                        </p:attrNameLst>
                                      </p:cBhvr>
                                      <p:to>
                                        <p:strVal val="visible"/>
                                      </p:to>
                                    </p:set>
                                    <p:animEffect filter="fade" transition="in">
                                      <p:cBhvr>
                                        <p:cTn id="7"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Creating Your File"/>
          <p:cNvSpPr txBox="1"/>
          <p:nvPr>
            <p:ph type="title"/>
          </p:nvPr>
        </p:nvSpPr>
        <p:spPr>
          <a:prstGeom prst="rect">
            <a:avLst/>
          </a:prstGeom>
        </p:spPr>
        <p:txBody>
          <a:bodyPr/>
          <a:lstStyle/>
          <a:p>
            <a:pPr/>
            <a:r>
              <a:t>Creating Your File</a:t>
            </a:r>
          </a:p>
        </p:txBody>
      </p:sp>
      <p:pic>
        <p:nvPicPr>
          <p:cNvPr id="297" name="Screen Shot 2021-11-24 at 12.59.21 PM.png" descr="Screen Shot 2021-11-24 at 12.59.21 PM.png"/>
          <p:cNvPicPr>
            <a:picLocks noChangeAspect="0"/>
          </p:cNvPicPr>
          <p:nvPr/>
        </p:nvPicPr>
        <p:blipFill>
          <a:blip r:embed="rId2">
            <a:extLst/>
          </a:blip>
          <a:stretch>
            <a:fillRect/>
          </a:stretch>
        </p:blipFill>
        <p:spPr>
          <a:xfrm>
            <a:off x="9962872" y="3577086"/>
            <a:ext cx="7835901" cy="6743701"/>
          </a:xfrm>
          <a:prstGeom prst="rect">
            <a:avLst/>
          </a:prstGeom>
        </p:spPr>
      </p:pic>
      <p:sp>
        <p:nvSpPr>
          <p:cNvPr id="298" name="Report Options ~ Miscellaneous"/>
          <p:cNvSpPr txBox="1"/>
          <p:nvPr/>
        </p:nvSpPr>
        <p:spPr>
          <a:xfrm>
            <a:off x="9000629" y="11030322"/>
            <a:ext cx="6382742"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Miscellaneous</a:t>
            </a:r>
          </a:p>
        </p:txBody>
      </p:sp>
      <p:pic>
        <p:nvPicPr>
          <p:cNvPr id="299" name="Screen Shot 2021-11-26 at 6.19.41 PM.png" descr="Screen Shot 2021-11-26 at 6.19.41 PM.png"/>
          <p:cNvPicPr>
            <a:picLocks noChangeAspect="0"/>
          </p:cNvPicPr>
          <p:nvPr/>
        </p:nvPicPr>
        <p:blipFill>
          <a:blip r:embed="rId3">
            <a:extLst/>
          </a:blip>
          <a:stretch>
            <a:fillRect/>
          </a:stretch>
        </p:blipFill>
        <p:spPr>
          <a:xfrm>
            <a:off x="1040422" y="6878403"/>
            <a:ext cx="8140701" cy="825501"/>
          </a:xfrm>
          <a:prstGeom prst="rect">
            <a:avLst/>
          </a:prstGeom>
        </p:spPr>
      </p:pic>
      <p:sp>
        <p:nvSpPr>
          <p:cNvPr id="300" name="Line"/>
          <p:cNvSpPr/>
          <p:nvPr/>
        </p:nvSpPr>
        <p:spPr>
          <a:xfrm flipV="1">
            <a:off x="8905176" y="6589413"/>
            <a:ext cx="1372060" cy="353887"/>
          </a:xfrm>
          <a:prstGeom prst="line">
            <a:avLst/>
          </a:prstGeom>
          <a:ln w="38100">
            <a:solidFill>
              <a:schemeClr val="accent5">
                <a:hueOff val="122773"/>
                <a:satOff val="6301"/>
                <a:lumOff val="-20829"/>
              </a:schemeClr>
            </a:solidFill>
            <a:miter lim="400000"/>
            <a:tailEnd type="triangle"/>
          </a:ln>
        </p:spPr>
        <p:txBody>
          <a:bodyPr lIns="50800" tIns="50800" rIns="50800" bIns="50800" anchor="ctr"/>
          <a:lstStyle/>
          <a:p>
            <a:pPr>
              <a:defRPr sz="5000"/>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Editing Your File"/>
          <p:cNvSpPr txBox="1"/>
          <p:nvPr>
            <p:ph type="title"/>
          </p:nvPr>
        </p:nvSpPr>
        <p:spPr>
          <a:prstGeom prst="rect">
            <a:avLst/>
          </a:prstGeom>
        </p:spPr>
        <p:txBody>
          <a:bodyPr/>
          <a:lstStyle/>
          <a:p>
            <a:pPr/>
            <a:r>
              <a:t>Editing Your File</a:t>
            </a:r>
          </a:p>
        </p:txBody>
      </p:sp>
      <p:sp>
        <p:nvSpPr>
          <p:cNvPr id="303" name="The example publication that will be shown today is in two parts.…"/>
          <p:cNvSpPr txBox="1"/>
          <p:nvPr>
            <p:ph type="body" idx="1"/>
          </p:nvPr>
        </p:nvSpPr>
        <p:spPr>
          <a:prstGeom prst="rect">
            <a:avLst/>
          </a:prstGeom>
        </p:spPr>
        <p:txBody>
          <a:bodyPr anchor="t"/>
          <a:lstStyle/>
          <a:p>
            <a:pPr>
              <a:buBlip>
                <a:blip r:embed="rId2"/>
              </a:buBlip>
            </a:pPr>
            <a:r>
              <a:t>The example publication that will be shown today is in two parts.</a:t>
            </a:r>
          </a:p>
          <a:p>
            <a:pPr>
              <a:buBlip>
                <a:blip r:embed="rId2"/>
              </a:buBlip>
            </a:pPr>
            <a:r>
              <a:t>The first is a textual journal report created by genealogy software, specifically The Master Genealogist (TMG).</a:t>
            </a:r>
          </a:p>
          <a:p>
            <a:pPr>
              <a:buBlip>
                <a:blip r:embed="rId2"/>
              </a:buBlip>
            </a:pPr>
            <a:r>
              <a:t>The second is a manually written edition using MS Publisher. I use this program when I need to include graphics and/or images. MS Word fails miserably when it comes to positioning graphics and/or images.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3">
                                            <p:txEl>
                                              <p:pRg st="1" end="1"/>
                                            </p:txEl>
                                          </p:spTgt>
                                        </p:tgtEl>
                                        <p:attrNameLst>
                                          <p:attrName>style.visibility</p:attrName>
                                        </p:attrNameLst>
                                      </p:cBhvr>
                                      <p:to>
                                        <p:strVal val="visible"/>
                                      </p:to>
                                    </p:set>
                                    <p:animEffect filter="fade" transition="in">
                                      <p:cBhvr>
                                        <p:cTn id="7" dur="1000"/>
                                        <p:tgtEl>
                                          <p:spTgt spid="3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3">
                                            <p:txEl>
                                              <p:pRg st="2" end="2"/>
                                            </p:txEl>
                                          </p:spTgt>
                                        </p:tgtEl>
                                        <p:attrNameLst>
                                          <p:attrName>style.visibility</p:attrName>
                                        </p:attrNameLst>
                                      </p:cBhvr>
                                      <p:to>
                                        <p:strVal val="visible"/>
                                      </p:to>
                                    </p:set>
                                    <p:animEffect filter="fade" transition="in">
                                      <p:cBhvr>
                                        <p:cTn id="12" dur="1000"/>
                                        <p:tgtEl>
                                          <p:spTgt spid="3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Regardless of what genealogy software you use there will always be required editing. One cannot rely on the software to get all of the punctuation as intended. There may be double periods, double commas, sentences beginning with a lower case letter………"/>
          <p:cNvSpPr txBox="1"/>
          <p:nvPr/>
        </p:nvSpPr>
        <p:spPr>
          <a:xfrm>
            <a:off x="1420466" y="5031974"/>
            <a:ext cx="21100952" cy="6830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1143000" indent="-571500" algn="l">
              <a:spcBef>
                <a:spcPts val="4500"/>
              </a:spcBef>
              <a:buSzPct val="40000"/>
              <a:buBlip>
                <a:blip r:embed="rId2"/>
              </a:buBlip>
              <a:defRPr sz="5000"/>
            </a:pPr>
            <a:r>
              <a:t>Regardless of what genealogy software you use there will always be required editing. One cannot rely on the software to get all of the punctuation as intended. There may be double periods, double commas, sentences beginning with a lower case letter……</a:t>
            </a:r>
          </a:p>
          <a:p>
            <a:pPr lvl="1" marL="1143000" indent="-571500" algn="l">
              <a:spcBef>
                <a:spcPts val="4500"/>
              </a:spcBef>
              <a:buSzPct val="40000"/>
              <a:buBlip>
                <a:blip r:embed="rId2"/>
              </a:buBlip>
              <a:defRPr sz="5000"/>
            </a:pPr>
            <a:r>
              <a:t>I read my textual file three times, all 1,947 pages! You will not likely catch all errors with a single read.</a:t>
            </a:r>
          </a:p>
          <a:p>
            <a:pPr lvl="1" marL="1143000" indent="-571500" algn="l">
              <a:spcBef>
                <a:spcPts val="4500"/>
              </a:spcBef>
              <a:buSzPct val="40000"/>
              <a:buBlip>
                <a:blip r:embed="rId2"/>
              </a:buBlip>
              <a:defRPr sz="5000"/>
            </a:pPr>
            <a:r>
              <a:t>Global Find &amp; Replace filter can be used to correct errors.</a:t>
            </a:r>
          </a:p>
        </p:txBody>
      </p:sp>
      <p:sp>
        <p:nvSpPr>
          <p:cNvPr id="306" name="Editing Your File"/>
          <p:cNvSpPr txBox="1"/>
          <p:nvPr>
            <p:ph type="title"/>
          </p:nvPr>
        </p:nvSpPr>
        <p:spPr>
          <a:prstGeom prst="rect">
            <a:avLst/>
          </a:prstGeom>
        </p:spPr>
        <p:txBody>
          <a:bodyPr/>
          <a:lstStyle/>
          <a:p>
            <a:pPr/>
            <a:r>
              <a:t>Editing Your File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5">
                                            <p:txEl>
                                              <p:pRg st="1" end="1"/>
                                            </p:txEl>
                                          </p:spTgt>
                                        </p:tgtEl>
                                        <p:attrNameLst>
                                          <p:attrName>style.visibility</p:attrName>
                                        </p:attrNameLst>
                                      </p:cBhvr>
                                      <p:to>
                                        <p:strVal val="visible"/>
                                      </p:to>
                                    </p:set>
                                    <p:animEffect filter="fade" transition="in">
                                      <p:cBhvr>
                                        <p:cTn id="7" dur="1000"/>
                                        <p:tgtEl>
                                          <p:spTgt spid="3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5">
                                            <p:txEl>
                                              <p:pRg st="2" end="2"/>
                                            </p:txEl>
                                          </p:spTgt>
                                        </p:tgtEl>
                                        <p:attrNameLst>
                                          <p:attrName>style.visibility</p:attrName>
                                        </p:attrNameLst>
                                      </p:cBhvr>
                                      <p:to>
                                        <p:strVal val="visible"/>
                                      </p:to>
                                    </p:set>
                                    <p:animEffect filter="fade" transition="in">
                                      <p:cBhvr>
                                        <p:cTn id="12" dur="1000"/>
                                        <p:tgtEl>
                                          <p:spTgt spid="30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Editing Your File"/>
          <p:cNvSpPr txBox="1"/>
          <p:nvPr>
            <p:ph type="title"/>
          </p:nvPr>
        </p:nvSpPr>
        <p:spPr>
          <a:prstGeom prst="rect">
            <a:avLst/>
          </a:prstGeom>
        </p:spPr>
        <p:txBody>
          <a:bodyPr/>
          <a:lstStyle/>
          <a:p>
            <a:pPr/>
            <a:r>
              <a:t>Editing Your File</a:t>
            </a:r>
          </a:p>
        </p:txBody>
      </p:sp>
      <p:pic>
        <p:nvPicPr>
          <p:cNvPr id="309" name="Screen Shot 2021-11-24 at 12.14.56 PM.png" descr="Screen Shot 2021-11-24 at 12.14.56 PM.png"/>
          <p:cNvPicPr>
            <a:picLocks noChangeAspect="0"/>
          </p:cNvPicPr>
          <p:nvPr/>
        </p:nvPicPr>
        <p:blipFill>
          <a:blip r:embed="rId2">
            <a:extLst/>
          </a:blip>
          <a:stretch>
            <a:fillRect/>
          </a:stretch>
        </p:blipFill>
        <p:spPr>
          <a:xfrm>
            <a:off x="993862" y="3462038"/>
            <a:ext cx="7155188" cy="9300926"/>
          </a:xfrm>
          <a:prstGeom prst="rect">
            <a:avLst/>
          </a:prstGeom>
        </p:spPr>
      </p:pic>
      <p:pic>
        <p:nvPicPr>
          <p:cNvPr id="310" name="Screen Shot 2021-11-24 at 12.15.24 PM.png" descr="Screen Shot 2021-11-24 at 12.15.24 PM.png"/>
          <p:cNvPicPr>
            <a:picLocks noChangeAspect="0"/>
          </p:cNvPicPr>
          <p:nvPr/>
        </p:nvPicPr>
        <p:blipFill>
          <a:blip r:embed="rId3">
            <a:extLst/>
          </a:blip>
          <a:stretch>
            <a:fillRect/>
          </a:stretch>
        </p:blipFill>
        <p:spPr>
          <a:xfrm>
            <a:off x="8509644" y="3479572"/>
            <a:ext cx="7913442" cy="9265858"/>
          </a:xfrm>
          <a:prstGeom prst="rect">
            <a:avLst/>
          </a:prstGeom>
        </p:spPr>
      </p:pic>
      <p:sp>
        <p:nvSpPr>
          <p:cNvPr id="311" name="Examples of Find &amp; Replace using Microsoft Word"/>
          <p:cNvSpPr txBox="1"/>
          <p:nvPr/>
        </p:nvSpPr>
        <p:spPr>
          <a:xfrm>
            <a:off x="16417866" y="5333849"/>
            <a:ext cx="6710196" cy="1183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400"/>
            </a:lvl1pPr>
          </a:lstStyle>
          <a:p>
            <a:pPr/>
            <a:r>
              <a:t>Examples of Find &amp; Replace using Microsoft Word</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Composing an Image Based Journal Report"/>
          <p:cNvSpPr txBox="1"/>
          <p:nvPr>
            <p:ph type="title"/>
          </p:nvPr>
        </p:nvSpPr>
        <p:spPr>
          <a:prstGeom prst="rect">
            <a:avLst/>
          </a:prstGeom>
        </p:spPr>
        <p:txBody>
          <a:bodyPr/>
          <a:lstStyle>
            <a:lvl1pPr defTabSz="792479">
              <a:defRPr sz="10175"/>
            </a:lvl1pPr>
          </a:lstStyle>
          <a:p>
            <a:pPr/>
            <a:r>
              <a:t>Composing an Image Based Journal Report</a:t>
            </a:r>
          </a:p>
        </p:txBody>
      </p:sp>
      <p:sp>
        <p:nvSpPr>
          <p:cNvPr id="314" name="The following examples illustrate the process used to create a journal filled with graphics and images, using MS Publisher. The resulting effort became the companion volume to the 3 part textual volume."/>
          <p:cNvSpPr txBox="1"/>
          <p:nvPr/>
        </p:nvSpPr>
        <p:spPr>
          <a:xfrm>
            <a:off x="1420466" y="5031974"/>
            <a:ext cx="21100952" cy="38582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1143000" indent="-571500" algn="l">
              <a:spcBef>
                <a:spcPts val="4500"/>
              </a:spcBef>
              <a:buSzPct val="40000"/>
              <a:buBlip>
                <a:blip r:embed="rId2"/>
              </a:buBlip>
              <a:defRPr sz="5000"/>
            </a:pPr>
            <a:r>
              <a:t>The following examples illustrate the process used to create a journal filled with graphics and images, using MS Publisher. The resulting effort became the companion volume to the 3 part textual volume.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Create a Title Page"/>
          <p:cNvSpPr txBox="1"/>
          <p:nvPr>
            <p:ph type="title"/>
          </p:nvPr>
        </p:nvSpPr>
        <p:spPr>
          <a:prstGeom prst="rect">
            <a:avLst/>
          </a:prstGeom>
        </p:spPr>
        <p:txBody>
          <a:bodyPr/>
          <a:lstStyle/>
          <a:p>
            <a:pPr/>
            <a:r>
              <a:t>Create a Title Page</a:t>
            </a:r>
          </a:p>
        </p:txBody>
      </p:sp>
      <p:pic>
        <p:nvPicPr>
          <p:cNvPr id="317" name="Screen Shot 2021-11-24 at 6.06.17 PM.png" descr="Screen Shot 2021-11-24 at 6.06.17 PM.png"/>
          <p:cNvPicPr>
            <a:picLocks noChangeAspect="0"/>
          </p:cNvPicPr>
          <p:nvPr/>
        </p:nvPicPr>
        <p:blipFill>
          <a:blip r:embed="rId2">
            <a:extLst/>
          </a:blip>
          <a:stretch>
            <a:fillRect/>
          </a:stretch>
        </p:blipFill>
        <p:spPr>
          <a:xfrm>
            <a:off x="8620473" y="3381893"/>
            <a:ext cx="7143055" cy="9178448"/>
          </a:xfrm>
          <a:prstGeom prst="rect">
            <a:avLst/>
          </a:prstGeom>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Add an “Extra” Page"/>
          <p:cNvSpPr txBox="1"/>
          <p:nvPr>
            <p:ph type="title"/>
          </p:nvPr>
        </p:nvSpPr>
        <p:spPr>
          <a:prstGeom prst="rect">
            <a:avLst/>
          </a:prstGeom>
        </p:spPr>
        <p:txBody>
          <a:bodyPr/>
          <a:lstStyle/>
          <a:p>
            <a:pPr/>
            <a:r>
              <a:t>Add an “Extra” Page</a:t>
            </a:r>
          </a:p>
        </p:txBody>
      </p:sp>
      <p:pic>
        <p:nvPicPr>
          <p:cNvPr id="320" name="Screen Shot 2021-11-24 at 6.07.48 PM.png" descr="Screen Shot 2021-11-24 at 6.07.48 PM.png"/>
          <p:cNvPicPr>
            <a:picLocks noChangeAspect="0"/>
          </p:cNvPicPr>
          <p:nvPr/>
        </p:nvPicPr>
        <p:blipFill>
          <a:blip r:embed="rId2">
            <a:extLst/>
          </a:blip>
          <a:stretch>
            <a:fillRect/>
          </a:stretch>
        </p:blipFill>
        <p:spPr>
          <a:xfrm>
            <a:off x="8910432" y="3719805"/>
            <a:ext cx="6563136" cy="8478545"/>
          </a:xfrm>
          <a:prstGeom prst="rect">
            <a:avLst/>
          </a:prstGeom>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Add a Contents Page"/>
          <p:cNvSpPr txBox="1"/>
          <p:nvPr>
            <p:ph type="title"/>
          </p:nvPr>
        </p:nvSpPr>
        <p:spPr>
          <a:prstGeom prst="rect">
            <a:avLst/>
          </a:prstGeom>
        </p:spPr>
        <p:txBody>
          <a:bodyPr/>
          <a:lstStyle/>
          <a:p>
            <a:pPr/>
            <a:r>
              <a:t>Add a Contents Page</a:t>
            </a:r>
          </a:p>
        </p:txBody>
      </p:sp>
      <p:pic>
        <p:nvPicPr>
          <p:cNvPr id="323" name="Screen Shot 2021-11-24 at 6.09.25 PM.png" descr="Screen Shot 2021-11-24 at 6.09.25 PM.png"/>
          <p:cNvPicPr>
            <a:picLocks noChangeAspect="0"/>
          </p:cNvPicPr>
          <p:nvPr/>
        </p:nvPicPr>
        <p:blipFill>
          <a:blip r:embed="rId2">
            <a:extLst/>
          </a:blip>
          <a:stretch>
            <a:fillRect/>
          </a:stretch>
        </p:blipFill>
        <p:spPr>
          <a:xfrm>
            <a:off x="8140700" y="3625536"/>
            <a:ext cx="6964153" cy="8972864"/>
          </a:xfrm>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Introduction"/>
          <p:cNvSpPr txBox="1"/>
          <p:nvPr>
            <p:ph type="title"/>
          </p:nvPr>
        </p:nvSpPr>
        <p:spPr>
          <a:prstGeom prst="rect">
            <a:avLst/>
          </a:prstGeom>
        </p:spPr>
        <p:txBody>
          <a:bodyPr/>
          <a:lstStyle/>
          <a:p>
            <a:pPr/>
            <a:r>
              <a:t>Introduction</a:t>
            </a:r>
          </a:p>
        </p:txBody>
      </p:sp>
      <p:sp>
        <p:nvSpPr>
          <p:cNvPr id="127" name="In this presentation I will discuss the following topics:…"/>
          <p:cNvSpPr txBox="1"/>
          <p:nvPr>
            <p:ph type="body" idx="1"/>
          </p:nvPr>
        </p:nvSpPr>
        <p:spPr>
          <a:prstGeom prst="rect">
            <a:avLst/>
          </a:prstGeom>
        </p:spPr>
        <p:txBody>
          <a:bodyPr/>
          <a:lstStyle/>
          <a:p>
            <a:pPr>
              <a:buBlip>
                <a:blip r:embed="rId2"/>
              </a:buBlip>
            </a:pPr>
            <a:r>
              <a:t>In this presentation I will discuss the following topics:</a:t>
            </a:r>
          </a:p>
          <a:p>
            <a:pPr lvl="1">
              <a:buBlip>
                <a:blip r:embed="rId2"/>
              </a:buBlip>
            </a:pPr>
            <a:r>
              <a:t>Gathering information</a:t>
            </a:r>
          </a:p>
          <a:p>
            <a:pPr lvl="1">
              <a:buBlip>
                <a:blip r:embed="rId2"/>
              </a:buBlip>
            </a:pPr>
            <a:r>
              <a:t>Creating a file using genealogy software, word processor, on-line web site creator</a:t>
            </a:r>
          </a:p>
          <a:p>
            <a:pPr lvl="1">
              <a:buBlip>
                <a:blip r:embed="rId2"/>
              </a:buBlip>
            </a:pPr>
            <a:r>
              <a:t>Choosing a printing company for the printed book</a:t>
            </a:r>
          </a:p>
          <a:p>
            <a:pPr lvl="1">
              <a:buBlip>
                <a:blip r:embed="rId2"/>
              </a:buBlip>
            </a:pPr>
            <a:r>
              <a:t>Distributing your efforts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7">
                                            <p:txEl>
                                              <p:pRg st="1" end="1"/>
                                            </p:txEl>
                                          </p:spTgt>
                                        </p:tgtEl>
                                        <p:attrNameLst>
                                          <p:attrName>style.visibility</p:attrName>
                                        </p:attrNameLst>
                                      </p:cBhvr>
                                      <p:to>
                                        <p:strVal val="visible"/>
                                      </p:to>
                                    </p:set>
                                    <p:animEffect filter="fade" transition="in">
                                      <p:cBhvr>
                                        <p:cTn id="7" dur="1000"/>
                                        <p:tgtEl>
                                          <p:spTgt spid="1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27">
                                            <p:txEl>
                                              <p:pRg st="2" end="2"/>
                                            </p:txEl>
                                          </p:spTgt>
                                        </p:tgtEl>
                                        <p:attrNameLst>
                                          <p:attrName>style.visibility</p:attrName>
                                        </p:attrNameLst>
                                      </p:cBhvr>
                                      <p:to>
                                        <p:strVal val="visible"/>
                                      </p:to>
                                    </p:set>
                                    <p:animEffect filter="fade" transition="in">
                                      <p:cBhvr>
                                        <p:cTn id="12" dur="1000"/>
                                        <p:tgtEl>
                                          <p:spTgt spid="1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27">
                                            <p:txEl>
                                              <p:pRg st="3" end="3"/>
                                            </p:txEl>
                                          </p:spTgt>
                                        </p:tgtEl>
                                        <p:attrNameLst>
                                          <p:attrName>style.visibility</p:attrName>
                                        </p:attrNameLst>
                                      </p:cBhvr>
                                      <p:to>
                                        <p:strVal val="visible"/>
                                      </p:to>
                                    </p:set>
                                    <p:animEffect filter="fade" transition="in">
                                      <p:cBhvr>
                                        <p:cTn id="17" dur="1000"/>
                                        <p:tgtEl>
                                          <p:spTgt spid="1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127">
                                            <p:txEl>
                                              <p:pRg st="4" end="4"/>
                                            </p:txEl>
                                          </p:spTgt>
                                        </p:tgtEl>
                                        <p:attrNameLst>
                                          <p:attrName>style.visibility</p:attrName>
                                        </p:attrNameLst>
                                      </p:cBhvr>
                                      <p:to>
                                        <p:strVal val="visible"/>
                                      </p:to>
                                    </p:set>
                                    <p:animEffect filter="fade" transition="in">
                                      <p:cBhvr>
                                        <p:cTn id="22" dur="1000"/>
                                        <p:tgtEl>
                                          <p:spTgt spid="12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7"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Include a Page for Contributors"/>
          <p:cNvSpPr txBox="1"/>
          <p:nvPr>
            <p:ph type="title"/>
          </p:nvPr>
        </p:nvSpPr>
        <p:spPr>
          <a:prstGeom prst="rect">
            <a:avLst/>
          </a:prstGeom>
        </p:spPr>
        <p:txBody>
          <a:bodyPr/>
          <a:lstStyle/>
          <a:p>
            <a:pPr/>
            <a:r>
              <a:t>Include a Page for Contributors</a:t>
            </a:r>
          </a:p>
        </p:txBody>
      </p:sp>
      <p:pic>
        <p:nvPicPr>
          <p:cNvPr id="326" name="Screen Shot 2021-11-24 at 6.10.40 PM.png" descr="Screen Shot 2021-11-24 at 6.10.40 PM.png"/>
          <p:cNvPicPr>
            <a:picLocks noChangeAspect="0"/>
          </p:cNvPicPr>
          <p:nvPr/>
        </p:nvPicPr>
        <p:blipFill>
          <a:blip r:embed="rId2">
            <a:extLst/>
          </a:blip>
          <a:stretch>
            <a:fillRect/>
          </a:stretch>
        </p:blipFill>
        <p:spPr>
          <a:xfrm>
            <a:off x="8713779" y="3519918"/>
            <a:ext cx="6956442" cy="8976882"/>
          </a:xfrm>
          <a:prstGeom prst="rect">
            <a:avLst/>
          </a:prstGeom>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Add an Introduction"/>
          <p:cNvSpPr txBox="1"/>
          <p:nvPr>
            <p:ph type="title"/>
          </p:nvPr>
        </p:nvSpPr>
        <p:spPr>
          <a:prstGeom prst="rect">
            <a:avLst/>
          </a:prstGeom>
        </p:spPr>
        <p:txBody>
          <a:bodyPr/>
          <a:lstStyle/>
          <a:p>
            <a:pPr/>
            <a:r>
              <a:t>Add an Introduction</a:t>
            </a:r>
          </a:p>
        </p:txBody>
      </p:sp>
      <p:pic>
        <p:nvPicPr>
          <p:cNvPr id="329" name="Screen Shot 2021-11-24 at 6.12.02 PM.png" descr="Screen Shot 2021-11-24 at 6.12.02 PM.png"/>
          <p:cNvPicPr>
            <a:picLocks noChangeAspect="0"/>
          </p:cNvPicPr>
          <p:nvPr/>
        </p:nvPicPr>
        <p:blipFill>
          <a:blip r:embed="rId2">
            <a:extLst/>
          </a:blip>
          <a:stretch>
            <a:fillRect/>
          </a:stretch>
        </p:blipFill>
        <p:spPr>
          <a:xfrm>
            <a:off x="8673592" y="3511927"/>
            <a:ext cx="7036816" cy="9077607"/>
          </a:xfrm>
          <a:prstGeom prst="rect">
            <a:avLst/>
          </a:prstGeom>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Add Appropriate Graphics"/>
          <p:cNvSpPr txBox="1"/>
          <p:nvPr>
            <p:ph type="title"/>
          </p:nvPr>
        </p:nvSpPr>
        <p:spPr>
          <a:prstGeom prst="rect">
            <a:avLst/>
          </a:prstGeom>
        </p:spPr>
        <p:txBody>
          <a:bodyPr/>
          <a:lstStyle/>
          <a:p>
            <a:pPr/>
            <a:r>
              <a:t>Add Appropriate Graphics</a:t>
            </a:r>
          </a:p>
        </p:txBody>
      </p:sp>
      <p:pic>
        <p:nvPicPr>
          <p:cNvPr id="332" name="Screen Shot 2021-11-24 at 6.14.16 PM.png" descr="Screen Shot 2021-11-24 at 6.14.16 PM.png"/>
          <p:cNvPicPr>
            <a:picLocks noChangeAspect="0"/>
          </p:cNvPicPr>
          <p:nvPr/>
        </p:nvPicPr>
        <p:blipFill>
          <a:blip r:embed="rId2">
            <a:extLst/>
          </a:blip>
          <a:stretch>
            <a:fillRect/>
          </a:stretch>
        </p:blipFill>
        <p:spPr>
          <a:xfrm>
            <a:off x="8705166" y="3568561"/>
            <a:ext cx="6973667" cy="8982000"/>
          </a:xfrm>
          <a:prstGeom prst="rect">
            <a:avLst/>
          </a:prstGeom>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Add Some Background Stories"/>
          <p:cNvSpPr txBox="1"/>
          <p:nvPr>
            <p:ph type="title"/>
          </p:nvPr>
        </p:nvSpPr>
        <p:spPr>
          <a:prstGeom prst="rect">
            <a:avLst/>
          </a:prstGeom>
        </p:spPr>
        <p:txBody>
          <a:bodyPr/>
          <a:lstStyle/>
          <a:p>
            <a:pPr/>
            <a:r>
              <a:t>Add Some Background Stories</a:t>
            </a:r>
          </a:p>
        </p:txBody>
      </p:sp>
      <p:pic>
        <p:nvPicPr>
          <p:cNvPr id="335" name="Screen Shot 2021-11-24 at 6.16.24 PM.png" descr="Screen Shot 2021-11-24 at 6.16.24 PM.png"/>
          <p:cNvPicPr>
            <a:picLocks noChangeAspect="0"/>
          </p:cNvPicPr>
          <p:nvPr/>
        </p:nvPicPr>
        <p:blipFill>
          <a:blip r:embed="rId2">
            <a:extLst/>
          </a:blip>
          <a:stretch>
            <a:fillRect/>
          </a:stretch>
        </p:blipFill>
        <p:spPr>
          <a:xfrm>
            <a:off x="8664591" y="3520387"/>
            <a:ext cx="7054818" cy="9075787"/>
          </a:xfrm>
          <a:prstGeom prst="rect">
            <a:avLst/>
          </a:prstGeom>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Add Family Bibles"/>
          <p:cNvSpPr txBox="1"/>
          <p:nvPr>
            <p:ph type="title"/>
          </p:nvPr>
        </p:nvSpPr>
        <p:spPr>
          <a:prstGeom prst="rect">
            <a:avLst/>
          </a:prstGeom>
        </p:spPr>
        <p:txBody>
          <a:bodyPr/>
          <a:lstStyle/>
          <a:p>
            <a:pPr/>
            <a:r>
              <a:t>Add Family Bibles</a:t>
            </a:r>
          </a:p>
        </p:txBody>
      </p:sp>
      <p:pic>
        <p:nvPicPr>
          <p:cNvPr id="338" name="Screen Shot 2021-11-27 at 2.57.00 PM.png" descr="Screen Shot 2021-11-27 at 2.57.00 PM.png"/>
          <p:cNvPicPr>
            <a:picLocks noChangeAspect="0"/>
          </p:cNvPicPr>
          <p:nvPr/>
        </p:nvPicPr>
        <p:blipFill>
          <a:blip r:embed="rId2">
            <a:extLst/>
          </a:blip>
          <a:stretch>
            <a:fillRect/>
          </a:stretch>
        </p:blipFill>
        <p:spPr>
          <a:xfrm>
            <a:off x="3947491" y="3459516"/>
            <a:ext cx="7218018" cy="9323034"/>
          </a:xfrm>
          <a:prstGeom prst="rect">
            <a:avLst/>
          </a:prstGeom>
        </p:spPr>
      </p:pic>
      <p:pic>
        <p:nvPicPr>
          <p:cNvPr id="339" name="Screen Shot 2021-11-27 at 2.58.31 PM.png" descr="Screen Shot 2021-11-27 at 2.58.31 PM.png"/>
          <p:cNvPicPr>
            <a:picLocks noChangeAspect="0"/>
          </p:cNvPicPr>
          <p:nvPr/>
        </p:nvPicPr>
        <p:blipFill>
          <a:blip r:embed="rId3">
            <a:extLst/>
          </a:blip>
          <a:stretch>
            <a:fillRect/>
          </a:stretch>
        </p:blipFill>
        <p:spPr>
          <a:xfrm>
            <a:off x="11791950" y="3466760"/>
            <a:ext cx="7218017" cy="9308546"/>
          </a:xfrm>
          <a:prstGeom prst="rect">
            <a:avLst/>
          </a:prstGeom>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Add Some Human Interest"/>
          <p:cNvSpPr txBox="1"/>
          <p:nvPr>
            <p:ph type="title"/>
          </p:nvPr>
        </p:nvSpPr>
        <p:spPr>
          <a:prstGeom prst="rect">
            <a:avLst/>
          </a:prstGeom>
        </p:spPr>
        <p:txBody>
          <a:bodyPr/>
          <a:lstStyle/>
          <a:p>
            <a:pPr/>
            <a:r>
              <a:t>Add Some Human Interest</a:t>
            </a:r>
          </a:p>
        </p:txBody>
      </p:sp>
      <p:pic>
        <p:nvPicPr>
          <p:cNvPr id="342" name="Screen Shot 2021-11-27 at 3.00.59 PM.png" descr="Screen Shot 2021-11-27 at 3.00.59 PM.png"/>
          <p:cNvPicPr>
            <a:picLocks noChangeAspect="0"/>
          </p:cNvPicPr>
          <p:nvPr/>
        </p:nvPicPr>
        <p:blipFill>
          <a:blip r:embed="rId2">
            <a:extLst/>
          </a:blip>
          <a:stretch>
            <a:fillRect/>
          </a:stretch>
        </p:blipFill>
        <p:spPr>
          <a:xfrm>
            <a:off x="8496648" y="3153298"/>
            <a:ext cx="7390705" cy="9546513"/>
          </a:xfrm>
          <a:prstGeom prst="rect">
            <a:avLst/>
          </a:prstGeom>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Add Some Historical Images"/>
          <p:cNvSpPr txBox="1"/>
          <p:nvPr>
            <p:ph type="title"/>
          </p:nvPr>
        </p:nvSpPr>
        <p:spPr>
          <a:prstGeom prst="rect">
            <a:avLst/>
          </a:prstGeom>
        </p:spPr>
        <p:txBody>
          <a:bodyPr/>
          <a:lstStyle/>
          <a:p>
            <a:pPr/>
            <a:r>
              <a:t>Add Some Historical Images</a:t>
            </a:r>
          </a:p>
        </p:txBody>
      </p:sp>
      <p:pic>
        <p:nvPicPr>
          <p:cNvPr id="345" name="Screen Shot 2021-11-27 at 3.02.33 PM.png" descr="Screen Shot 2021-11-27 at 3.02.33 PM.png"/>
          <p:cNvPicPr>
            <a:picLocks noChangeAspect="0"/>
          </p:cNvPicPr>
          <p:nvPr/>
        </p:nvPicPr>
        <p:blipFill>
          <a:blip r:embed="rId2">
            <a:extLst/>
          </a:blip>
          <a:stretch>
            <a:fillRect/>
          </a:stretch>
        </p:blipFill>
        <p:spPr>
          <a:xfrm>
            <a:off x="696589" y="3326476"/>
            <a:ext cx="7427672" cy="9579444"/>
          </a:xfrm>
          <a:prstGeom prst="rect">
            <a:avLst/>
          </a:prstGeom>
        </p:spPr>
      </p:pic>
      <p:pic>
        <p:nvPicPr>
          <p:cNvPr id="346" name="Screen Shot 2021-11-27 at 3.04.12 PM.png" descr="Screen Shot 2021-11-27 at 3.04.12 PM.png"/>
          <p:cNvPicPr>
            <a:picLocks noChangeAspect="0"/>
          </p:cNvPicPr>
          <p:nvPr/>
        </p:nvPicPr>
        <p:blipFill>
          <a:blip r:embed="rId3">
            <a:extLst/>
          </a:blip>
          <a:stretch>
            <a:fillRect/>
          </a:stretch>
        </p:blipFill>
        <p:spPr>
          <a:xfrm>
            <a:off x="16195957" y="3313254"/>
            <a:ext cx="7427671" cy="9605889"/>
          </a:xfrm>
          <a:prstGeom prst="rect">
            <a:avLst/>
          </a:prstGeom>
        </p:spPr>
      </p:pic>
      <p:pic>
        <p:nvPicPr>
          <p:cNvPr id="347" name="Screen Shot 2021-11-27 at 3.05.37 PM.png" descr="Screen Shot 2021-11-27 at 3.05.37 PM.png"/>
          <p:cNvPicPr>
            <a:picLocks noChangeAspect="0"/>
          </p:cNvPicPr>
          <p:nvPr/>
        </p:nvPicPr>
        <p:blipFill>
          <a:blip r:embed="rId4">
            <a:extLst/>
          </a:blip>
          <a:stretch>
            <a:fillRect/>
          </a:stretch>
        </p:blipFill>
        <p:spPr>
          <a:xfrm rot="5408375">
            <a:off x="9020834" y="3132342"/>
            <a:ext cx="6291532" cy="8118798"/>
          </a:xfrm>
          <a:prstGeom prst="rect">
            <a:avLst/>
          </a:prstGeom>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Add Some Portraits"/>
          <p:cNvSpPr txBox="1"/>
          <p:nvPr>
            <p:ph type="title"/>
          </p:nvPr>
        </p:nvSpPr>
        <p:spPr>
          <a:prstGeom prst="rect">
            <a:avLst/>
          </a:prstGeom>
        </p:spPr>
        <p:txBody>
          <a:bodyPr/>
          <a:lstStyle/>
          <a:p>
            <a:pPr/>
            <a:r>
              <a:t>Add Some Portraits</a:t>
            </a:r>
          </a:p>
        </p:txBody>
      </p:sp>
      <p:pic>
        <p:nvPicPr>
          <p:cNvPr id="350" name="Screen Shot 2021-11-27 at 3.12.03 PM.png" descr="Screen Shot 2021-11-27 at 3.12.03 PM.png"/>
          <p:cNvPicPr>
            <a:picLocks noChangeAspect="0"/>
          </p:cNvPicPr>
          <p:nvPr/>
        </p:nvPicPr>
        <p:blipFill>
          <a:blip r:embed="rId2">
            <a:extLst/>
          </a:blip>
          <a:stretch>
            <a:fillRect/>
          </a:stretch>
        </p:blipFill>
        <p:spPr>
          <a:xfrm>
            <a:off x="626748" y="3126948"/>
            <a:ext cx="7576708" cy="9741745"/>
          </a:xfrm>
          <a:prstGeom prst="rect">
            <a:avLst/>
          </a:prstGeom>
        </p:spPr>
      </p:pic>
      <p:pic>
        <p:nvPicPr>
          <p:cNvPr id="351" name="Screen Shot 2021-11-27 at 3.15.38 PM.png" descr="Screen Shot 2021-11-27 at 3.15.38 PM.png"/>
          <p:cNvPicPr>
            <a:picLocks noChangeAspect="0"/>
          </p:cNvPicPr>
          <p:nvPr/>
        </p:nvPicPr>
        <p:blipFill>
          <a:blip r:embed="rId3">
            <a:extLst/>
          </a:blip>
          <a:stretch>
            <a:fillRect/>
          </a:stretch>
        </p:blipFill>
        <p:spPr>
          <a:xfrm>
            <a:off x="8388002" y="3165921"/>
            <a:ext cx="7492956" cy="9663799"/>
          </a:xfrm>
          <a:prstGeom prst="rect">
            <a:avLst/>
          </a:prstGeom>
        </p:spPr>
      </p:pic>
      <p:pic>
        <p:nvPicPr>
          <p:cNvPr id="352" name="Screen Shot 2021-11-27 at 3.16.14 PM.png" descr="Screen Shot 2021-11-27 at 3.16.14 PM.png"/>
          <p:cNvPicPr>
            <a:picLocks noChangeAspect="0"/>
          </p:cNvPicPr>
          <p:nvPr/>
        </p:nvPicPr>
        <p:blipFill>
          <a:blip r:embed="rId4">
            <a:extLst/>
          </a:blip>
          <a:stretch>
            <a:fillRect/>
          </a:stretch>
        </p:blipFill>
        <p:spPr>
          <a:xfrm>
            <a:off x="16080633" y="3133491"/>
            <a:ext cx="7499059" cy="9728659"/>
          </a:xfrm>
          <a:prstGeom prst="rect">
            <a:avLst/>
          </a:prstGeom>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Add Some Portraits"/>
          <p:cNvSpPr txBox="1"/>
          <p:nvPr>
            <p:ph type="title"/>
          </p:nvPr>
        </p:nvSpPr>
        <p:spPr>
          <a:prstGeom prst="rect">
            <a:avLst/>
          </a:prstGeom>
        </p:spPr>
        <p:txBody>
          <a:bodyPr/>
          <a:lstStyle/>
          <a:p>
            <a:pPr/>
            <a:r>
              <a:t>Add Some Portraits</a:t>
            </a:r>
          </a:p>
        </p:txBody>
      </p:sp>
      <p:pic>
        <p:nvPicPr>
          <p:cNvPr id="355" name="Screen Shot 2021-11-27 at 3.17.55 PM.png" descr="Screen Shot 2021-11-27 at 3.17.55 PM.png"/>
          <p:cNvPicPr>
            <a:picLocks noChangeAspect="0"/>
          </p:cNvPicPr>
          <p:nvPr/>
        </p:nvPicPr>
        <p:blipFill>
          <a:blip r:embed="rId2">
            <a:extLst/>
          </a:blip>
          <a:stretch>
            <a:fillRect/>
          </a:stretch>
        </p:blipFill>
        <p:spPr>
          <a:xfrm>
            <a:off x="691121" y="3095345"/>
            <a:ext cx="7535922" cy="9773057"/>
          </a:xfrm>
          <a:prstGeom prst="rect">
            <a:avLst/>
          </a:prstGeom>
        </p:spPr>
      </p:pic>
      <p:pic>
        <p:nvPicPr>
          <p:cNvPr id="356" name="Screen Shot 2021-11-27 at 3.18.35 PM.png" descr="Screen Shot 2021-11-27 at 3.18.35 PM.png"/>
          <p:cNvPicPr>
            <a:picLocks noChangeAspect="0"/>
          </p:cNvPicPr>
          <p:nvPr/>
        </p:nvPicPr>
        <p:blipFill>
          <a:blip r:embed="rId3">
            <a:extLst/>
          </a:blip>
          <a:stretch>
            <a:fillRect/>
          </a:stretch>
        </p:blipFill>
        <p:spPr>
          <a:xfrm>
            <a:off x="8323446" y="3097562"/>
            <a:ext cx="7535922" cy="9757849"/>
          </a:xfrm>
          <a:prstGeom prst="rect">
            <a:avLst/>
          </a:prstGeom>
        </p:spPr>
      </p:pic>
      <p:pic>
        <p:nvPicPr>
          <p:cNvPr id="357" name="Screen Shot 2021-11-27 at 3.19.17 PM.png" descr="Screen Shot 2021-11-27 at 3.19.17 PM.png"/>
          <p:cNvPicPr>
            <a:picLocks noChangeAspect="0"/>
          </p:cNvPicPr>
          <p:nvPr/>
        </p:nvPicPr>
        <p:blipFill>
          <a:blip r:embed="rId4">
            <a:extLst/>
          </a:blip>
          <a:stretch>
            <a:fillRect/>
          </a:stretch>
        </p:blipFill>
        <p:spPr>
          <a:xfrm>
            <a:off x="15955770" y="3095636"/>
            <a:ext cx="7565763" cy="9773057"/>
          </a:xfrm>
          <a:prstGeom prst="rect">
            <a:avLst/>
          </a:prstGeom>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Add Some Historical Drama"/>
          <p:cNvSpPr txBox="1"/>
          <p:nvPr>
            <p:ph type="title"/>
          </p:nvPr>
        </p:nvSpPr>
        <p:spPr>
          <a:prstGeom prst="rect">
            <a:avLst/>
          </a:prstGeom>
        </p:spPr>
        <p:txBody>
          <a:bodyPr/>
          <a:lstStyle/>
          <a:p>
            <a:pPr/>
            <a:r>
              <a:t>Add Some Historical Drama</a:t>
            </a:r>
          </a:p>
        </p:txBody>
      </p:sp>
      <p:pic>
        <p:nvPicPr>
          <p:cNvPr id="360" name="Screen Shot 2021-11-27 at 3.23.59 PM.png" descr="Screen Shot 2021-11-27 at 3.23.59 PM.png"/>
          <p:cNvPicPr>
            <a:picLocks noChangeAspect="0"/>
          </p:cNvPicPr>
          <p:nvPr/>
        </p:nvPicPr>
        <p:blipFill>
          <a:blip r:embed="rId2">
            <a:extLst/>
          </a:blip>
          <a:stretch>
            <a:fillRect/>
          </a:stretch>
        </p:blipFill>
        <p:spPr>
          <a:xfrm>
            <a:off x="8522952" y="3228151"/>
            <a:ext cx="7338095" cy="9452319"/>
          </a:xfrm>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Gathering Information"/>
          <p:cNvSpPr txBox="1"/>
          <p:nvPr>
            <p:ph type="title"/>
          </p:nvPr>
        </p:nvSpPr>
        <p:spPr>
          <a:prstGeom prst="rect">
            <a:avLst/>
          </a:prstGeom>
        </p:spPr>
        <p:txBody>
          <a:bodyPr/>
          <a:lstStyle/>
          <a:p>
            <a:pPr/>
            <a:r>
              <a:t>Gathering Information</a:t>
            </a:r>
          </a:p>
        </p:txBody>
      </p:sp>
      <p:sp>
        <p:nvSpPr>
          <p:cNvPr id="130" name="Gathering your genealogy data will likely have been acquired from one or more of the following places:…"/>
          <p:cNvSpPr txBox="1"/>
          <p:nvPr>
            <p:ph type="body" idx="1"/>
          </p:nvPr>
        </p:nvSpPr>
        <p:spPr>
          <a:prstGeom prst="rect">
            <a:avLst/>
          </a:prstGeom>
        </p:spPr>
        <p:txBody>
          <a:bodyPr/>
          <a:lstStyle/>
          <a:p>
            <a:pPr marL="457200" indent="-457200" defTabSz="660400">
              <a:spcBef>
                <a:spcPts val="3600"/>
              </a:spcBef>
              <a:buBlip>
                <a:blip r:embed="rId2"/>
              </a:buBlip>
              <a:defRPr sz="4000"/>
            </a:pPr>
            <a:r>
              <a:t>Gathering your genealogy data will likely have been acquired from one or more of the following places: </a:t>
            </a:r>
          </a:p>
          <a:p>
            <a:pPr lvl="1" marL="914400" indent="-457200" defTabSz="660400">
              <a:spcBef>
                <a:spcPts val="3600"/>
              </a:spcBef>
              <a:buBlip>
                <a:blip r:embed="rId2"/>
              </a:buBlip>
              <a:defRPr sz="4000"/>
            </a:pPr>
            <a:r>
              <a:t>Libraries</a:t>
            </a:r>
          </a:p>
          <a:p>
            <a:pPr lvl="1" marL="914400" indent="-457200" defTabSz="660400">
              <a:spcBef>
                <a:spcPts val="3600"/>
              </a:spcBef>
              <a:buBlip>
                <a:blip r:embed="rId2"/>
              </a:buBlip>
              <a:defRPr sz="4000"/>
            </a:pPr>
            <a:r>
              <a:t>Archives</a:t>
            </a:r>
          </a:p>
          <a:p>
            <a:pPr lvl="1" marL="914400" indent="-457200" defTabSz="660400">
              <a:spcBef>
                <a:spcPts val="3600"/>
              </a:spcBef>
              <a:buBlip>
                <a:blip r:embed="rId2"/>
              </a:buBlip>
              <a:defRPr sz="4000"/>
            </a:pPr>
            <a:r>
              <a:t>Genealogical Centres</a:t>
            </a:r>
          </a:p>
          <a:p>
            <a:pPr lvl="1" marL="914400" indent="-457200" defTabSz="660400">
              <a:spcBef>
                <a:spcPts val="3600"/>
              </a:spcBef>
              <a:buBlip>
                <a:blip r:embed="rId2"/>
              </a:buBlip>
              <a:defRPr sz="4000"/>
            </a:pPr>
            <a:r>
              <a:t>Visits with family members</a:t>
            </a:r>
          </a:p>
          <a:p>
            <a:pPr lvl="1" marL="914400" indent="-457200" defTabSz="660400">
              <a:spcBef>
                <a:spcPts val="3600"/>
              </a:spcBef>
              <a:buBlip>
                <a:blip r:embed="rId2"/>
              </a:buBlip>
              <a:defRPr sz="4000"/>
            </a:pPr>
            <a:r>
              <a:t>E-mail from family members and/or newly found cousins</a:t>
            </a:r>
          </a:p>
          <a:p>
            <a:pPr lvl="1" marL="914400" indent="-457200" defTabSz="660400">
              <a:spcBef>
                <a:spcPts val="3600"/>
              </a:spcBef>
              <a:buBlip>
                <a:blip r:embed="rId2"/>
              </a:buBlip>
              <a:defRPr sz="4000"/>
            </a:pPr>
            <a:r>
              <a:t>On-line from web sites such as Ancestry, Family Search, Scotlands People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0">
                                            <p:txEl>
                                              <p:pRg st="1" end="1"/>
                                            </p:txEl>
                                          </p:spTgt>
                                        </p:tgtEl>
                                        <p:attrNameLst>
                                          <p:attrName>style.visibility</p:attrName>
                                        </p:attrNameLst>
                                      </p:cBhvr>
                                      <p:to>
                                        <p:strVal val="visible"/>
                                      </p:to>
                                    </p:set>
                                    <p:animEffect filter="fade" transition="in">
                                      <p:cBhvr>
                                        <p:cTn id="7" dur="1000"/>
                                        <p:tgtEl>
                                          <p:spTgt spid="1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30">
                                            <p:txEl>
                                              <p:pRg st="2" end="2"/>
                                            </p:txEl>
                                          </p:spTgt>
                                        </p:tgtEl>
                                        <p:attrNameLst>
                                          <p:attrName>style.visibility</p:attrName>
                                        </p:attrNameLst>
                                      </p:cBhvr>
                                      <p:to>
                                        <p:strVal val="visible"/>
                                      </p:to>
                                    </p:set>
                                    <p:animEffect filter="fade" transition="in">
                                      <p:cBhvr>
                                        <p:cTn id="12" dur="1000"/>
                                        <p:tgtEl>
                                          <p:spTgt spid="1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30">
                                            <p:txEl>
                                              <p:pRg st="3" end="3"/>
                                            </p:txEl>
                                          </p:spTgt>
                                        </p:tgtEl>
                                        <p:attrNameLst>
                                          <p:attrName>style.visibility</p:attrName>
                                        </p:attrNameLst>
                                      </p:cBhvr>
                                      <p:to>
                                        <p:strVal val="visible"/>
                                      </p:to>
                                    </p:set>
                                    <p:animEffect filter="fade" transition="in">
                                      <p:cBhvr>
                                        <p:cTn id="17" dur="1000"/>
                                        <p:tgtEl>
                                          <p:spTgt spid="1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130">
                                            <p:txEl>
                                              <p:pRg st="4" end="4"/>
                                            </p:txEl>
                                          </p:spTgt>
                                        </p:tgtEl>
                                        <p:attrNameLst>
                                          <p:attrName>style.visibility</p:attrName>
                                        </p:attrNameLst>
                                      </p:cBhvr>
                                      <p:to>
                                        <p:strVal val="visible"/>
                                      </p:to>
                                    </p:set>
                                    <p:animEffect filter="fade" transition="in">
                                      <p:cBhvr>
                                        <p:cTn id="22" dur="1000"/>
                                        <p:tgtEl>
                                          <p:spTgt spid="13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130">
                                            <p:txEl>
                                              <p:pRg st="5" end="5"/>
                                            </p:txEl>
                                          </p:spTgt>
                                        </p:tgtEl>
                                        <p:attrNameLst>
                                          <p:attrName>style.visibility</p:attrName>
                                        </p:attrNameLst>
                                      </p:cBhvr>
                                      <p:to>
                                        <p:strVal val="visible"/>
                                      </p:to>
                                    </p:set>
                                    <p:animEffect filter="fade" transition="in">
                                      <p:cBhvr>
                                        <p:cTn id="27" dur="1000"/>
                                        <p:tgtEl>
                                          <p:spTgt spid="13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130">
                                            <p:txEl>
                                              <p:pRg st="6" end="6"/>
                                            </p:txEl>
                                          </p:spTgt>
                                        </p:tgtEl>
                                        <p:attrNameLst>
                                          <p:attrName>style.visibility</p:attrName>
                                        </p:attrNameLst>
                                      </p:cBhvr>
                                      <p:to>
                                        <p:strVal val="visible"/>
                                      </p:to>
                                    </p:set>
                                    <p:animEffect filter="fade" transition="in">
                                      <p:cBhvr>
                                        <p:cTn id="32" dur="1000"/>
                                        <p:tgtEl>
                                          <p:spTgt spid="13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0"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Add Some Documents"/>
          <p:cNvSpPr txBox="1"/>
          <p:nvPr>
            <p:ph type="title"/>
          </p:nvPr>
        </p:nvSpPr>
        <p:spPr>
          <a:prstGeom prst="rect">
            <a:avLst/>
          </a:prstGeom>
        </p:spPr>
        <p:txBody>
          <a:bodyPr/>
          <a:lstStyle/>
          <a:p>
            <a:pPr/>
            <a:r>
              <a:t>Add Some Documents</a:t>
            </a:r>
          </a:p>
        </p:txBody>
      </p:sp>
      <p:pic>
        <p:nvPicPr>
          <p:cNvPr id="363" name="Screen Shot 2021-11-27 at 3.25.36 PM.png" descr="Screen Shot 2021-11-27 at 3.25.36 PM.png"/>
          <p:cNvPicPr>
            <a:picLocks noChangeAspect="0"/>
          </p:cNvPicPr>
          <p:nvPr/>
        </p:nvPicPr>
        <p:blipFill>
          <a:blip r:embed="rId2">
            <a:extLst/>
          </a:blip>
          <a:stretch>
            <a:fillRect/>
          </a:stretch>
        </p:blipFill>
        <p:spPr>
          <a:xfrm>
            <a:off x="4063133" y="3117262"/>
            <a:ext cx="7475857" cy="9615172"/>
          </a:xfrm>
          <a:prstGeom prst="rect">
            <a:avLst/>
          </a:prstGeom>
        </p:spPr>
      </p:pic>
      <p:sp>
        <p:nvSpPr>
          <p:cNvPr id="364" name="Copy of original will"/>
          <p:cNvSpPr txBox="1"/>
          <p:nvPr/>
        </p:nvSpPr>
        <p:spPr>
          <a:xfrm>
            <a:off x="656942" y="4148763"/>
            <a:ext cx="3340987" cy="487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pPr/>
            <a:r>
              <a:t>Copy of original will</a:t>
            </a:r>
          </a:p>
        </p:txBody>
      </p:sp>
      <p:grpSp>
        <p:nvGrpSpPr>
          <p:cNvPr id="367" name="Group"/>
          <p:cNvGrpSpPr/>
          <p:nvPr/>
        </p:nvGrpSpPr>
        <p:grpSpPr>
          <a:xfrm>
            <a:off x="11922228" y="3143244"/>
            <a:ext cx="9921449" cy="9563208"/>
            <a:chOff x="12700" y="25400"/>
            <a:chExt cx="9921448" cy="9563206"/>
          </a:xfrm>
        </p:grpSpPr>
        <p:pic>
          <p:nvPicPr>
            <p:cNvPr id="365" name="Screen Shot 2021-11-27 at 3.26.45 PM.png" descr="Screen Shot 2021-11-27 at 3.26.45 PM.png"/>
            <p:cNvPicPr>
              <a:picLocks noChangeAspect="0"/>
            </p:cNvPicPr>
            <p:nvPr/>
          </p:nvPicPr>
          <p:blipFill>
            <a:blip r:embed="rId3">
              <a:extLst/>
            </a:blip>
            <a:stretch>
              <a:fillRect/>
            </a:stretch>
          </p:blipFill>
          <p:spPr>
            <a:xfrm>
              <a:off x="12700" y="25400"/>
              <a:ext cx="7435530" cy="9563207"/>
            </a:xfrm>
            <a:prstGeom prst="rect">
              <a:avLst/>
            </a:prstGeom>
            <a:effectLst/>
          </p:spPr>
        </p:pic>
        <p:sp>
          <p:nvSpPr>
            <p:cNvPr id="366" name="Transcription"/>
            <p:cNvSpPr txBox="1"/>
            <p:nvPr/>
          </p:nvSpPr>
          <p:spPr>
            <a:xfrm>
              <a:off x="7672309" y="1030919"/>
              <a:ext cx="2261840" cy="487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2400"/>
              </a:lvl1pPr>
            </a:lstStyle>
            <a:p>
              <a:pPr/>
              <a:r>
                <a:t>Transcription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7"/>
                                        </p:tgtEl>
                                        <p:attrNameLst>
                                          <p:attrName>style.visibility</p:attrName>
                                        </p:attrNameLst>
                                      </p:cBhvr>
                                      <p:to>
                                        <p:strVal val="visible"/>
                                      </p:to>
                                    </p:set>
                                    <p:animEffect filter="fade" transition="in">
                                      <p:cBhvr>
                                        <p:cTn id="7"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Add Some Tombstones"/>
          <p:cNvSpPr txBox="1"/>
          <p:nvPr>
            <p:ph type="title"/>
          </p:nvPr>
        </p:nvSpPr>
        <p:spPr>
          <a:prstGeom prst="rect">
            <a:avLst/>
          </a:prstGeom>
        </p:spPr>
        <p:txBody>
          <a:bodyPr/>
          <a:lstStyle/>
          <a:p>
            <a:pPr/>
            <a:r>
              <a:t>Add Some Tombstones</a:t>
            </a:r>
          </a:p>
        </p:txBody>
      </p:sp>
      <p:pic>
        <p:nvPicPr>
          <p:cNvPr id="370" name="Screen Shot 2021-11-27 at 3.29.37 PM.png" descr="Screen Shot 2021-11-27 at 3.29.37 PM.png"/>
          <p:cNvPicPr>
            <a:picLocks noChangeAspect="0"/>
          </p:cNvPicPr>
          <p:nvPr/>
        </p:nvPicPr>
        <p:blipFill>
          <a:blip r:embed="rId2">
            <a:extLst/>
          </a:blip>
          <a:stretch>
            <a:fillRect/>
          </a:stretch>
        </p:blipFill>
        <p:spPr>
          <a:xfrm>
            <a:off x="8499293" y="3226455"/>
            <a:ext cx="7385415" cy="9557943"/>
          </a:xfrm>
          <a:prstGeom prst="rect">
            <a:avLst/>
          </a:prstGeom>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Add Some Tombstones"/>
          <p:cNvSpPr txBox="1"/>
          <p:nvPr>
            <p:ph type="title"/>
          </p:nvPr>
        </p:nvSpPr>
        <p:spPr>
          <a:prstGeom prst="rect">
            <a:avLst/>
          </a:prstGeom>
        </p:spPr>
        <p:txBody>
          <a:bodyPr/>
          <a:lstStyle/>
          <a:p>
            <a:pPr/>
            <a:r>
              <a:t>Add Some Tombstones</a:t>
            </a:r>
          </a:p>
        </p:txBody>
      </p:sp>
      <p:pic>
        <p:nvPicPr>
          <p:cNvPr id="373" name="Screen Shot 2021-11-27 at 3.30.51 PM.png" descr="Screen Shot 2021-11-27 at 3.30.51 PM.png"/>
          <p:cNvPicPr>
            <a:picLocks noChangeAspect="0"/>
          </p:cNvPicPr>
          <p:nvPr/>
        </p:nvPicPr>
        <p:blipFill>
          <a:blip r:embed="rId2">
            <a:extLst/>
          </a:blip>
          <a:stretch>
            <a:fillRect/>
          </a:stretch>
        </p:blipFill>
        <p:spPr>
          <a:xfrm>
            <a:off x="6661150" y="3179784"/>
            <a:ext cx="7454669" cy="9602766"/>
          </a:xfrm>
          <a:prstGeom prst="rect">
            <a:avLst/>
          </a:prstGeom>
        </p:spPr>
      </p:pic>
      <p:sp>
        <p:nvSpPr>
          <p:cNvPr id="374" name="First page of each cemetery features a sign and overview"/>
          <p:cNvSpPr txBox="1"/>
          <p:nvPr/>
        </p:nvSpPr>
        <p:spPr>
          <a:xfrm>
            <a:off x="14347542" y="4885363"/>
            <a:ext cx="7981964" cy="487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pPr/>
            <a:r>
              <a:t>First page of each cemetery features a sign and overview</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Add Some Tombstones"/>
          <p:cNvSpPr txBox="1"/>
          <p:nvPr>
            <p:ph type="title"/>
          </p:nvPr>
        </p:nvSpPr>
        <p:spPr>
          <a:prstGeom prst="rect">
            <a:avLst/>
          </a:prstGeom>
        </p:spPr>
        <p:txBody>
          <a:bodyPr/>
          <a:lstStyle/>
          <a:p>
            <a:pPr/>
            <a:r>
              <a:t>Add Some Tombstones</a:t>
            </a:r>
          </a:p>
        </p:txBody>
      </p:sp>
      <p:pic>
        <p:nvPicPr>
          <p:cNvPr id="377" name="Screen Shot 2021-11-27 at 3.33.49 PM.png" descr="Screen Shot 2021-11-27 at 3.33.49 PM.png"/>
          <p:cNvPicPr>
            <a:picLocks noChangeAspect="0"/>
          </p:cNvPicPr>
          <p:nvPr/>
        </p:nvPicPr>
        <p:blipFill>
          <a:blip r:embed="rId2">
            <a:extLst/>
          </a:blip>
          <a:stretch>
            <a:fillRect/>
          </a:stretch>
        </p:blipFill>
        <p:spPr>
          <a:xfrm>
            <a:off x="673100" y="3186363"/>
            <a:ext cx="7491233" cy="9653337"/>
          </a:xfrm>
          <a:prstGeom prst="rect">
            <a:avLst/>
          </a:prstGeom>
        </p:spPr>
      </p:pic>
      <p:pic>
        <p:nvPicPr>
          <p:cNvPr id="378" name="Screen Shot 2021-11-27 at 3.34.47 PM.png" descr="Screen Shot 2021-11-27 at 3.34.47 PM.png"/>
          <p:cNvPicPr>
            <a:picLocks noChangeAspect="0"/>
          </p:cNvPicPr>
          <p:nvPr/>
        </p:nvPicPr>
        <p:blipFill>
          <a:blip r:embed="rId3">
            <a:extLst/>
          </a:blip>
          <a:stretch>
            <a:fillRect/>
          </a:stretch>
        </p:blipFill>
        <p:spPr>
          <a:xfrm>
            <a:off x="8369300" y="3218113"/>
            <a:ext cx="7410013" cy="9589837"/>
          </a:xfrm>
          <a:prstGeom prst="rect">
            <a:avLst/>
          </a:prstGeom>
        </p:spPr>
      </p:pic>
      <p:pic>
        <p:nvPicPr>
          <p:cNvPr id="379" name="Screen Shot 2021-11-27 at 3.39.57 PM.png" descr="Screen Shot 2021-11-27 at 3.39.57 PM.png"/>
          <p:cNvPicPr>
            <a:picLocks noChangeAspect="0"/>
          </p:cNvPicPr>
          <p:nvPr/>
        </p:nvPicPr>
        <p:blipFill>
          <a:blip r:embed="rId4">
            <a:extLst/>
          </a:blip>
          <a:stretch>
            <a:fillRect/>
          </a:stretch>
        </p:blipFill>
        <p:spPr>
          <a:xfrm>
            <a:off x="15984280" y="3232480"/>
            <a:ext cx="7410013" cy="9594520"/>
          </a:xfrm>
          <a:prstGeom prst="rect">
            <a:avLst/>
          </a:prstGeom>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Screen Shot 2021-11-27 at 4.04.46 PM.png" descr="Screen Shot 2021-11-27 at 4.04.46 PM.png"/>
          <p:cNvPicPr>
            <a:picLocks noChangeAspect="0"/>
          </p:cNvPicPr>
          <p:nvPr/>
        </p:nvPicPr>
        <p:blipFill>
          <a:blip r:embed="rId2">
            <a:extLst/>
          </a:blip>
          <a:stretch>
            <a:fillRect/>
          </a:stretch>
        </p:blipFill>
        <p:spPr>
          <a:xfrm>
            <a:off x="2774950" y="3139648"/>
            <a:ext cx="7518720" cy="9681002"/>
          </a:xfrm>
          <a:prstGeom prst="rect">
            <a:avLst/>
          </a:prstGeom>
        </p:spPr>
      </p:pic>
      <p:sp>
        <p:nvSpPr>
          <p:cNvPr id="382" name="Add Some Tombstones"/>
          <p:cNvSpPr txBox="1"/>
          <p:nvPr>
            <p:ph type="title"/>
          </p:nvPr>
        </p:nvSpPr>
        <p:spPr>
          <a:prstGeom prst="rect">
            <a:avLst/>
          </a:prstGeom>
        </p:spPr>
        <p:txBody>
          <a:bodyPr/>
          <a:lstStyle/>
          <a:p>
            <a:pPr/>
            <a:r>
              <a:t>Add Some Tombstones</a:t>
            </a:r>
          </a:p>
        </p:txBody>
      </p:sp>
      <p:sp>
        <p:nvSpPr>
          <p:cNvPr id="383" name="The relationship of the interred to the progenitors of the Walker line is entered at the bottom of each transcription."/>
          <p:cNvSpPr txBox="1"/>
          <p:nvPr/>
        </p:nvSpPr>
        <p:spPr>
          <a:xfrm>
            <a:off x="12137742" y="9431963"/>
            <a:ext cx="8360550" cy="8816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lvl1pPr>
          </a:lstStyle>
          <a:p>
            <a:pPr/>
            <a:r>
              <a:t>The relationship of the interred to the progenitors of the Walker line is entered at the bottom of each transcription.</a:t>
            </a:r>
          </a:p>
        </p:txBody>
      </p:sp>
      <p:sp>
        <p:nvSpPr>
          <p:cNvPr id="384" name="Line"/>
          <p:cNvSpPr/>
          <p:nvPr/>
        </p:nvSpPr>
        <p:spPr>
          <a:xfrm flipH="1">
            <a:off x="9670848" y="9720328"/>
            <a:ext cx="2414819" cy="256704"/>
          </a:xfrm>
          <a:prstGeom prst="line">
            <a:avLst/>
          </a:prstGeom>
          <a:ln w="38100">
            <a:solidFill>
              <a:schemeClr val="accent5">
                <a:hueOff val="122773"/>
                <a:satOff val="6301"/>
                <a:lumOff val="-20829"/>
              </a:schemeClr>
            </a:solidFill>
            <a:miter lim="400000"/>
            <a:tailEnd type="triangle"/>
          </a:ln>
        </p:spPr>
        <p:txBody>
          <a:bodyPr lIns="50800" tIns="50800" rIns="50800" bIns="50800" anchor="ctr"/>
          <a:lstStyle/>
          <a:p>
            <a:pPr>
              <a:defRPr sz="5000"/>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Choosing a Printing Company"/>
          <p:cNvSpPr txBox="1"/>
          <p:nvPr>
            <p:ph type="title"/>
          </p:nvPr>
        </p:nvSpPr>
        <p:spPr>
          <a:prstGeom prst="rect">
            <a:avLst/>
          </a:prstGeom>
        </p:spPr>
        <p:txBody>
          <a:bodyPr/>
          <a:lstStyle/>
          <a:p>
            <a:pPr/>
            <a:r>
              <a:t>Choosing a Printing Company</a:t>
            </a:r>
          </a:p>
        </p:txBody>
      </p:sp>
      <p:sp>
        <p:nvSpPr>
          <p:cNvPr id="387" name="Remember that one of the assumptions at the start of this talk is that you will be your own publisher…"/>
          <p:cNvSpPr txBox="1"/>
          <p:nvPr>
            <p:ph type="body" idx="1"/>
          </p:nvPr>
        </p:nvSpPr>
        <p:spPr>
          <a:prstGeom prst="rect">
            <a:avLst/>
          </a:prstGeom>
        </p:spPr>
        <p:txBody>
          <a:bodyPr anchor="t"/>
          <a:lstStyle/>
          <a:p>
            <a:pPr>
              <a:buBlip>
                <a:blip r:embed="rId2"/>
              </a:buBlip>
            </a:pPr>
            <a:r>
              <a:t>Remember that one of the assumptions at the start of this talk is that you will be your own publisher</a:t>
            </a:r>
          </a:p>
          <a:p>
            <a:pPr>
              <a:buBlip>
                <a:blip r:embed="rId2"/>
              </a:buBlip>
            </a:pPr>
            <a:r>
              <a:t>All you need is a printing company</a:t>
            </a:r>
          </a:p>
          <a:p>
            <a:pPr lvl="1">
              <a:buBlip>
                <a:blip r:embed="rId2"/>
              </a:buBlip>
            </a:pPr>
            <a:r>
              <a:t>Shop around</a:t>
            </a:r>
          </a:p>
          <a:p>
            <a:pPr lvl="1">
              <a:buBlip>
                <a:blip r:embed="rId2"/>
              </a:buBlip>
            </a:pPr>
            <a:r>
              <a:t>There are several professional printers, such as Lulu and Book Baby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7">
                                            <p:bg/>
                                          </p:spTgt>
                                        </p:tgtEl>
                                        <p:attrNameLst>
                                          <p:attrName>style.visibility</p:attrName>
                                        </p:attrNameLst>
                                      </p:cBhvr>
                                      <p:to>
                                        <p:strVal val="visible"/>
                                      </p:to>
                                    </p:set>
                                    <p:animEffect filter="fade" transition="in">
                                      <p:cBhvr>
                                        <p:cTn id="7" dur="1000"/>
                                        <p:tgtEl>
                                          <p:spTgt spid="38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87">
                                            <p:txEl>
                                              <p:pRg st="0" end="0"/>
                                            </p:txEl>
                                          </p:spTgt>
                                        </p:tgtEl>
                                        <p:attrNameLst>
                                          <p:attrName>style.visibility</p:attrName>
                                        </p:attrNameLst>
                                      </p:cBhvr>
                                      <p:to>
                                        <p:strVal val="visible"/>
                                      </p:to>
                                    </p:set>
                                    <p:animEffect filter="fade" transition="in">
                                      <p:cBhvr>
                                        <p:cTn id="10" dur="1000"/>
                                        <p:tgtEl>
                                          <p:spTgt spid="3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87">
                                            <p:txEl>
                                              <p:pRg st="1" end="1"/>
                                            </p:txEl>
                                          </p:spTgt>
                                        </p:tgtEl>
                                        <p:attrNameLst>
                                          <p:attrName>style.visibility</p:attrName>
                                        </p:attrNameLst>
                                      </p:cBhvr>
                                      <p:to>
                                        <p:strVal val="visible"/>
                                      </p:to>
                                    </p:set>
                                    <p:animEffect filter="fade" transition="in">
                                      <p:cBhvr>
                                        <p:cTn id="15" dur="1000"/>
                                        <p:tgtEl>
                                          <p:spTgt spid="3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87">
                                            <p:txEl>
                                              <p:pRg st="2" end="2"/>
                                            </p:txEl>
                                          </p:spTgt>
                                        </p:tgtEl>
                                        <p:attrNameLst>
                                          <p:attrName>style.visibility</p:attrName>
                                        </p:attrNameLst>
                                      </p:cBhvr>
                                      <p:to>
                                        <p:strVal val="visible"/>
                                      </p:to>
                                    </p:set>
                                    <p:animEffect filter="fade" transition="in">
                                      <p:cBhvr>
                                        <p:cTn id="20" dur="1000"/>
                                        <p:tgtEl>
                                          <p:spTgt spid="3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87">
                                            <p:txEl>
                                              <p:pRg st="3" end="3"/>
                                            </p:txEl>
                                          </p:spTgt>
                                        </p:tgtEl>
                                        <p:attrNameLst>
                                          <p:attrName>style.visibility</p:attrName>
                                        </p:attrNameLst>
                                      </p:cBhvr>
                                      <p:to>
                                        <p:strVal val="visible"/>
                                      </p:to>
                                    </p:set>
                                    <p:animEffect filter="fade" transition="in">
                                      <p:cBhvr>
                                        <p:cTn id="25" dur="1000"/>
                                        <p:tgtEl>
                                          <p:spTgt spid="3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7"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There are many options:…"/>
          <p:cNvSpPr txBox="1"/>
          <p:nvPr>
            <p:ph type="body" idx="1"/>
          </p:nvPr>
        </p:nvSpPr>
        <p:spPr>
          <a:prstGeom prst="rect">
            <a:avLst/>
          </a:prstGeom>
        </p:spPr>
        <p:txBody>
          <a:bodyPr anchor="t"/>
          <a:lstStyle/>
          <a:p>
            <a:pPr>
              <a:buBlip>
                <a:blip r:embed="rId2"/>
              </a:buBlip>
            </a:pPr>
            <a:r>
              <a:t>There are many options:</a:t>
            </a:r>
          </a:p>
          <a:p>
            <a:pPr lvl="1">
              <a:buBlip>
                <a:blip r:embed="rId2"/>
              </a:buBlip>
            </a:pPr>
            <a:r>
              <a:t>Soft Cover versus Hard Cover</a:t>
            </a:r>
          </a:p>
          <a:p>
            <a:pPr lvl="1">
              <a:buBlip>
                <a:blip r:embed="rId2"/>
              </a:buBlip>
            </a:pPr>
            <a:r>
              <a:t>Cover design</a:t>
            </a:r>
          </a:p>
          <a:p>
            <a:pPr lvl="1">
              <a:buBlip>
                <a:blip r:embed="rId2"/>
              </a:buBlip>
            </a:pPr>
            <a:r>
              <a:t>Quality of paper</a:t>
            </a:r>
          </a:p>
          <a:p>
            <a:pPr lvl="1">
              <a:buBlip>
                <a:blip r:embed="rId2"/>
              </a:buBlip>
            </a:pPr>
            <a:r>
              <a:t>Quality of colour</a:t>
            </a:r>
          </a:p>
        </p:txBody>
      </p:sp>
      <p:sp>
        <p:nvSpPr>
          <p:cNvPr id="390" name="Printing Choices"/>
          <p:cNvSpPr txBox="1"/>
          <p:nvPr>
            <p:ph type="title"/>
          </p:nvPr>
        </p:nvSpPr>
        <p:spPr>
          <a:prstGeom prst="rect">
            <a:avLst/>
          </a:prstGeom>
        </p:spPr>
        <p:txBody>
          <a:bodyPr/>
          <a:lstStyle/>
          <a:p>
            <a:pPr/>
            <a:r>
              <a:t> Printing Choices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9">
                                            <p:txEl>
                                              <p:pRg st="1" end="1"/>
                                            </p:txEl>
                                          </p:spTgt>
                                        </p:tgtEl>
                                        <p:attrNameLst>
                                          <p:attrName>style.visibility</p:attrName>
                                        </p:attrNameLst>
                                      </p:cBhvr>
                                      <p:to>
                                        <p:strVal val="visible"/>
                                      </p:to>
                                    </p:set>
                                    <p:animEffect filter="fade" transition="in">
                                      <p:cBhvr>
                                        <p:cTn id="7" dur="1000"/>
                                        <p:tgtEl>
                                          <p:spTgt spid="3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89">
                                            <p:txEl>
                                              <p:pRg st="2" end="2"/>
                                            </p:txEl>
                                          </p:spTgt>
                                        </p:tgtEl>
                                        <p:attrNameLst>
                                          <p:attrName>style.visibility</p:attrName>
                                        </p:attrNameLst>
                                      </p:cBhvr>
                                      <p:to>
                                        <p:strVal val="visible"/>
                                      </p:to>
                                    </p:set>
                                    <p:animEffect filter="fade" transition="in">
                                      <p:cBhvr>
                                        <p:cTn id="12" dur="1000"/>
                                        <p:tgtEl>
                                          <p:spTgt spid="3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89">
                                            <p:txEl>
                                              <p:pRg st="3" end="3"/>
                                            </p:txEl>
                                          </p:spTgt>
                                        </p:tgtEl>
                                        <p:attrNameLst>
                                          <p:attrName>style.visibility</p:attrName>
                                        </p:attrNameLst>
                                      </p:cBhvr>
                                      <p:to>
                                        <p:strVal val="visible"/>
                                      </p:to>
                                    </p:set>
                                    <p:animEffect filter="fade" transition="in">
                                      <p:cBhvr>
                                        <p:cTn id="17" dur="1000"/>
                                        <p:tgtEl>
                                          <p:spTgt spid="38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89">
                                            <p:txEl>
                                              <p:pRg st="4" end="4"/>
                                            </p:txEl>
                                          </p:spTgt>
                                        </p:tgtEl>
                                        <p:attrNameLst>
                                          <p:attrName>style.visibility</p:attrName>
                                        </p:attrNameLst>
                                      </p:cBhvr>
                                      <p:to>
                                        <p:strVal val="visible"/>
                                      </p:to>
                                    </p:set>
                                    <p:animEffect filter="fade" transition="in">
                                      <p:cBhvr>
                                        <p:cTn id="22" dur="1000"/>
                                        <p:tgtEl>
                                          <p:spTgt spid="38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9"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Advertising Your Book"/>
          <p:cNvSpPr txBox="1"/>
          <p:nvPr>
            <p:ph type="title"/>
          </p:nvPr>
        </p:nvSpPr>
        <p:spPr>
          <a:prstGeom prst="rect">
            <a:avLst/>
          </a:prstGeom>
        </p:spPr>
        <p:txBody>
          <a:bodyPr/>
          <a:lstStyle/>
          <a:p>
            <a:pPr/>
            <a:r>
              <a:t>Advertising Your Book</a:t>
            </a:r>
          </a:p>
        </p:txBody>
      </p:sp>
      <p:sp>
        <p:nvSpPr>
          <p:cNvPr id="393" name="If you are marketing your book, you could feature it on:…"/>
          <p:cNvSpPr txBox="1"/>
          <p:nvPr>
            <p:ph type="body" idx="1"/>
          </p:nvPr>
        </p:nvSpPr>
        <p:spPr>
          <a:prstGeom prst="rect">
            <a:avLst/>
          </a:prstGeom>
        </p:spPr>
        <p:txBody>
          <a:bodyPr anchor="t"/>
          <a:lstStyle>
            <a:lvl1pPr>
              <a:buBlip>
                <a:blip r:embed="rId2"/>
              </a:buBlip>
            </a:lvl1pPr>
            <a:lvl2pPr>
              <a:buBlip>
                <a:blip r:embed="rId2"/>
              </a:buBlip>
            </a:lvl2pPr>
          </a:lstStyle>
          <a:p>
            <a:pPr/>
            <a:r>
              <a:t>If you are marketing your book, you could feature it on:</a:t>
            </a:r>
          </a:p>
          <a:p>
            <a:pPr lvl="1"/>
            <a:r>
              <a:t>Social media, such as Facebook</a:t>
            </a:r>
          </a:p>
        </p:txBody>
      </p:sp>
      <p:pic>
        <p:nvPicPr>
          <p:cNvPr id="394" name="Screen Shot 2021-11-27 at 2.38.07 PM.png" descr="Screen Shot 2021-11-27 at 2.38.07 PM.png"/>
          <p:cNvPicPr>
            <a:picLocks noChangeAspect="0"/>
          </p:cNvPicPr>
          <p:nvPr/>
        </p:nvPicPr>
        <p:blipFill>
          <a:blip r:embed="rId3">
            <a:extLst/>
          </a:blip>
          <a:stretch>
            <a:fillRect/>
          </a:stretch>
        </p:blipFill>
        <p:spPr>
          <a:xfrm>
            <a:off x="12433327" y="5746232"/>
            <a:ext cx="6324601" cy="6146801"/>
          </a:xfrm>
          <a:prstGeom prst="rect">
            <a:avLst/>
          </a:prstGeom>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Advertising Your Book"/>
          <p:cNvSpPr txBox="1"/>
          <p:nvPr>
            <p:ph type="title"/>
          </p:nvPr>
        </p:nvSpPr>
        <p:spPr>
          <a:prstGeom prst="rect">
            <a:avLst/>
          </a:prstGeom>
        </p:spPr>
        <p:txBody>
          <a:bodyPr/>
          <a:lstStyle/>
          <a:p>
            <a:pPr/>
            <a:r>
              <a:t>Advertising Your Book</a:t>
            </a:r>
          </a:p>
        </p:txBody>
      </p:sp>
      <p:sp>
        <p:nvSpPr>
          <p:cNvPr id="397" name="If you are marketing your book, you could feature it on:…"/>
          <p:cNvSpPr txBox="1"/>
          <p:nvPr>
            <p:ph type="body" idx="1"/>
          </p:nvPr>
        </p:nvSpPr>
        <p:spPr>
          <a:prstGeom prst="rect">
            <a:avLst/>
          </a:prstGeom>
        </p:spPr>
        <p:txBody>
          <a:bodyPr anchor="t"/>
          <a:lstStyle>
            <a:lvl1pPr>
              <a:buBlip>
                <a:blip r:embed="rId2"/>
              </a:buBlip>
            </a:lvl1pPr>
            <a:lvl2pPr>
              <a:buBlip>
                <a:blip r:embed="rId2"/>
              </a:buBlip>
            </a:lvl2pPr>
          </a:lstStyle>
          <a:p>
            <a:pPr/>
            <a:r>
              <a:t>If you are marketing your book, you could feature it on:</a:t>
            </a:r>
          </a:p>
          <a:p>
            <a:pPr lvl="1"/>
            <a:r>
              <a:t>Your personal web site</a:t>
            </a:r>
          </a:p>
        </p:txBody>
      </p:sp>
      <p:pic>
        <p:nvPicPr>
          <p:cNvPr id="398" name="Screen Shot 2021-11-27 at 2.40.43 PM.png" descr="Screen Shot 2021-11-27 at 2.40.43 PM.png"/>
          <p:cNvPicPr>
            <a:picLocks noChangeAspect="0"/>
          </p:cNvPicPr>
          <p:nvPr/>
        </p:nvPicPr>
        <p:blipFill>
          <a:blip r:embed="rId3">
            <a:extLst/>
          </a:blip>
          <a:stretch>
            <a:fillRect/>
          </a:stretch>
        </p:blipFill>
        <p:spPr>
          <a:xfrm>
            <a:off x="11331107" y="5209169"/>
            <a:ext cx="8993890" cy="7468138"/>
          </a:xfrm>
          <a:prstGeom prst="rect">
            <a:avLst/>
          </a:prstGeom>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Advertising Your Book"/>
          <p:cNvSpPr txBox="1"/>
          <p:nvPr>
            <p:ph type="title"/>
          </p:nvPr>
        </p:nvSpPr>
        <p:spPr>
          <a:prstGeom prst="rect">
            <a:avLst/>
          </a:prstGeom>
        </p:spPr>
        <p:txBody>
          <a:bodyPr/>
          <a:lstStyle/>
          <a:p>
            <a:pPr/>
            <a:r>
              <a:t>Advertising Your Book</a:t>
            </a:r>
          </a:p>
        </p:txBody>
      </p:sp>
      <p:sp>
        <p:nvSpPr>
          <p:cNvPr id="401" name="For additional exposure, display a few sample pages"/>
          <p:cNvSpPr txBox="1"/>
          <p:nvPr>
            <p:ph type="body" idx="1"/>
          </p:nvPr>
        </p:nvSpPr>
        <p:spPr>
          <a:prstGeom prst="rect">
            <a:avLst/>
          </a:prstGeom>
        </p:spPr>
        <p:txBody>
          <a:bodyPr anchor="t"/>
          <a:lstStyle>
            <a:lvl1pPr>
              <a:buBlip>
                <a:blip r:embed="rId2"/>
              </a:buBlip>
            </a:lvl1pPr>
          </a:lstStyle>
          <a:p>
            <a:pPr/>
            <a:r>
              <a:t>For additional exposure, display a few sample pages</a:t>
            </a:r>
          </a:p>
        </p:txBody>
      </p:sp>
      <p:pic>
        <p:nvPicPr>
          <p:cNvPr id="402" name="Screen Shot 2021-11-27 at 2.44.03 PM.png" descr="Screen Shot 2021-11-27 at 2.44.03 PM.png"/>
          <p:cNvPicPr>
            <a:picLocks noChangeAspect="0"/>
          </p:cNvPicPr>
          <p:nvPr/>
        </p:nvPicPr>
        <p:blipFill>
          <a:blip r:embed="rId3">
            <a:extLst/>
          </a:blip>
          <a:stretch>
            <a:fillRect/>
          </a:stretch>
        </p:blipFill>
        <p:spPr>
          <a:xfrm>
            <a:off x="988414" y="5179282"/>
            <a:ext cx="10896591" cy="8039101"/>
          </a:xfrm>
          <a:prstGeom prst="rect">
            <a:avLst/>
          </a:prstGeom>
        </p:spPr>
      </p:pic>
      <p:pic>
        <p:nvPicPr>
          <p:cNvPr id="403" name="Screen Shot 2021-11-27 at 2.46.28 PM.png" descr="Screen Shot 2021-11-27 at 2.46.28 PM.png"/>
          <p:cNvPicPr>
            <a:picLocks noChangeAspect="0"/>
          </p:cNvPicPr>
          <p:nvPr/>
        </p:nvPicPr>
        <p:blipFill>
          <a:blip r:embed="rId4">
            <a:extLst/>
          </a:blip>
          <a:stretch>
            <a:fillRect/>
          </a:stretch>
        </p:blipFill>
        <p:spPr>
          <a:xfrm>
            <a:off x="12137503" y="5182795"/>
            <a:ext cx="10918339" cy="8032076"/>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Gathering Information"/>
          <p:cNvSpPr txBox="1"/>
          <p:nvPr>
            <p:ph type="title"/>
          </p:nvPr>
        </p:nvSpPr>
        <p:spPr>
          <a:prstGeom prst="rect">
            <a:avLst/>
          </a:prstGeom>
        </p:spPr>
        <p:txBody>
          <a:bodyPr/>
          <a:lstStyle/>
          <a:p>
            <a:pPr/>
            <a:r>
              <a:t>Gathering Information</a:t>
            </a:r>
          </a:p>
        </p:txBody>
      </p:sp>
      <p:sp>
        <p:nvSpPr>
          <p:cNvPr id="133" name="Compiling your newly acquired genealogy data will likely fall into one or more categories:…"/>
          <p:cNvSpPr txBox="1"/>
          <p:nvPr>
            <p:ph type="body" idx="1"/>
          </p:nvPr>
        </p:nvSpPr>
        <p:spPr>
          <a:xfrm>
            <a:off x="2070100" y="4248150"/>
            <a:ext cx="20243800" cy="8039100"/>
          </a:xfrm>
          <a:prstGeom prst="rect">
            <a:avLst/>
          </a:prstGeom>
        </p:spPr>
        <p:txBody>
          <a:bodyPr/>
          <a:lstStyle/>
          <a:p>
            <a:pPr marL="548640" indent="-548640" defTabSz="792479">
              <a:spcBef>
                <a:spcPts val="4300"/>
              </a:spcBef>
              <a:buBlip>
                <a:blip r:embed="rId2"/>
              </a:buBlip>
              <a:defRPr sz="4800"/>
            </a:pPr>
            <a:r>
              <a:t>Compiling your newly acquired genealogy data will likely fall into one or more categories:</a:t>
            </a:r>
          </a:p>
          <a:p>
            <a:pPr lvl="1" marL="1097280" indent="-548640" defTabSz="792479">
              <a:spcBef>
                <a:spcPts val="4300"/>
              </a:spcBef>
              <a:buBlip>
                <a:blip r:embed="rId2"/>
              </a:buBlip>
              <a:defRPr sz="4800"/>
            </a:pPr>
            <a:r>
              <a:t>Handwritten notes. This method is awkward and difficult to update in an orderly fashion. This procedure is fine as long as you will later key in the text into a computer.</a:t>
            </a:r>
          </a:p>
          <a:p>
            <a:pPr lvl="1" marL="1097280" indent="-548640" defTabSz="792479">
              <a:spcBef>
                <a:spcPts val="4300"/>
              </a:spcBef>
              <a:buBlip>
                <a:blip r:embed="rId2"/>
              </a:buBlip>
              <a:defRPr sz="4800"/>
            </a:pPr>
            <a:r>
              <a:t>Use of a computer with a text editor, word processor or genealogy software. The latter helps maintain order.</a:t>
            </a:r>
          </a:p>
          <a:p>
            <a:pPr lvl="1" marL="1097280" indent="-548640" defTabSz="792479">
              <a:spcBef>
                <a:spcPts val="4300"/>
              </a:spcBef>
              <a:buBlip>
                <a:blip r:embed="rId2"/>
              </a:buBlip>
              <a:defRPr sz="4800"/>
            </a:pPr>
            <a:r>
              <a:t>Creating a tree on-line at places such as Ancestry, Family Search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3">
                                            <p:txEl>
                                              <p:pRg st="1" end="1"/>
                                            </p:txEl>
                                          </p:spTgt>
                                        </p:tgtEl>
                                        <p:attrNameLst>
                                          <p:attrName>style.visibility</p:attrName>
                                        </p:attrNameLst>
                                      </p:cBhvr>
                                      <p:to>
                                        <p:strVal val="visible"/>
                                      </p:to>
                                    </p:set>
                                    <p:animEffect filter="fade" transition="in">
                                      <p:cBhvr>
                                        <p:cTn id="7" dur="1000"/>
                                        <p:tgtEl>
                                          <p:spTgt spid="1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33">
                                            <p:txEl>
                                              <p:pRg st="2" end="2"/>
                                            </p:txEl>
                                          </p:spTgt>
                                        </p:tgtEl>
                                        <p:attrNameLst>
                                          <p:attrName>style.visibility</p:attrName>
                                        </p:attrNameLst>
                                      </p:cBhvr>
                                      <p:to>
                                        <p:strVal val="visible"/>
                                      </p:to>
                                    </p:set>
                                    <p:animEffect filter="fade" transition="in">
                                      <p:cBhvr>
                                        <p:cTn id="12" dur="1000"/>
                                        <p:tgtEl>
                                          <p:spTgt spid="1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33">
                                            <p:txEl>
                                              <p:pRg st="3" end="3"/>
                                            </p:txEl>
                                          </p:spTgt>
                                        </p:tgtEl>
                                        <p:attrNameLst>
                                          <p:attrName>style.visibility</p:attrName>
                                        </p:attrNameLst>
                                      </p:cBhvr>
                                      <p:to>
                                        <p:strVal val="visible"/>
                                      </p:to>
                                    </p:set>
                                    <p:animEffect filter="fade" transition="in">
                                      <p:cBhvr>
                                        <p:cTn id="17" dur="1000"/>
                                        <p:tgtEl>
                                          <p:spTgt spid="13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3"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Distributing Your Final Product"/>
          <p:cNvSpPr txBox="1"/>
          <p:nvPr>
            <p:ph type="title"/>
          </p:nvPr>
        </p:nvSpPr>
        <p:spPr>
          <a:prstGeom prst="rect">
            <a:avLst/>
          </a:prstGeom>
        </p:spPr>
        <p:txBody>
          <a:bodyPr/>
          <a:lstStyle/>
          <a:p>
            <a:pPr/>
            <a:r>
              <a:t>Distributing Your Final Product</a:t>
            </a:r>
          </a:p>
        </p:txBody>
      </p:sp>
      <p:sp>
        <p:nvSpPr>
          <p:cNvPr id="406" name="How do you want to print and distribute your book?…"/>
          <p:cNvSpPr txBox="1"/>
          <p:nvPr>
            <p:ph type="body" idx="1"/>
          </p:nvPr>
        </p:nvSpPr>
        <p:spPr>
          <a:prstGeom prst="rect">
            <a:avLst/>
          </a:prstGeom>
        </p:spPr>
        <p:txBody>
          <a:bodyPr anchor="t"/>
          <a:lstStyle/>
          <a:p>
            <a:pPr marL="537209" indent="-537209" defTabSz="775969">
              <a:spcBef>
                <a:spcPts val="4200"/>
              </a:spcBef>
              <a:buBlip>
                <a:blip r:embed="rId2"/>
              </a:buBlip>
              <a:defRPr sz="4700"/>
            </a:pPr>
            <a:r>
              <a:t>How do you want to print and distribute your book?</a:t>
            </a:r>
          </a:p>
          <a:p>
            <a:pPr lvl="1" marL="1074419" indent="-537209" defTabSz="775969">
              <a:spcBef>
                <a:spcPts val="4200"/>
              </a:spcBef>
              <a:buBlip>
                <a:blip r:embed="rId2"/>
              </a:buBlip>
              <a:defRPr sz="4700"/>
            </a:pPr>
            <a:r>
              <a:t>Low Volume</a:t>
            </a:r>
          </a:p>
          <a:p>
            <a:pPr lvl="2" marL="1611630" indent="-537209" defTabSz="775969">
              <a:spcBef>
                <a:spcPts val="4200"/>
              </a:spcBef>
              <a:buBlip>
                <a:blip r:embed="rId2"/>
              </a:buBlip>
              <a:defRPr sz="4700"/>
            </a:pPr>
            <a:r>
              <a:t>You can choose to print on demand</a:t>
            </a:r>
          </a:p>
          <a:p>
            <a:pPr lvl="1" marL="1074419" indent="-537209" defTabSz="775969">
              <a:spcBef>
                <a:spcPts val="4200"/>
              </a:spcBef>
              <a:buBlip>
                <a:blip r:embed="rId2"/>
              </a:buBlip>
              <a:defRPr sz="4700"/>
            </a:pPr>
            <a:r>
              <a:t>High Volume</a:t>
            </a:r>
          </a:p>
          <a:p>
            <a:pPr lvl="2" marL="1611630" indent="-537209" defTabSz="775969">
              <a:spcBef>
                <a:spcPts val="4200"/>
              </a:spcBef>
              <a:buBlip>
                <a:blip r:embed="rId2"/>
              </a:buBlip>
              <a:defRPr sz="4700"/>
            </a:pPr>
            <a:r>
              <a:t>You can choose to have the printing company handle all sales</a:t>
            </a:r>
          </a:p>
          <a:p>
            <a:pPr lvl="2" marL="1611630" indent="-537209" defTabSz="775969">
              <a:spcBef>
                <a:spcPts val="4200"/>
              </a:spcBef>
              <a:buBlip>
                <a:blip r:embed="rId2"/>
              </a:buBlip>
              <a:defRPr sz="4700"/>
            </a:pPr>
            <a:r>
              <a:t>You can choose to have book distributors such as your printing company, Amazon and Chapters/Indigo handle your sales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6">
                                            <p:txEl>
                                              <p:pRg st="1" end="1"/>
                                            </p:txEl>
                                          </p:spTgt>
                                        </p:tgtEl>
                                        <p:attrNameLst>
                                          <p:attrName>style.visibility</p:attrName>
                                        </p:attrNameLst>
                                      </p:cBhvr>
                                      <p:to>
                                        <p:strVal val="visible"/>
                                      </p:to>
                                    </p:set>
                                    <p:animEffect filter="fade" transition="in">
                                      <p:cBhvr>
                                        <p:cTn id="7" dur="1000"/>
                                        <p:tgtEl>
                                          <p:spTgt spid="4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06">
                                            <p:txEl>
                                              <p:pRg st="2" end="2"/>
                                            </p:txEl>
                                          </p:spTgt>
                                        </p:tgtEl>
                                        <p:attrNameLst>
                                          <p:attrName>style.visibility</p:attrName>
                                        </p:attrNameLst>
                                      </p:cBhvr>
                                      <p:to>
                                        <p:strVal val="visible"/>
                                      </p:to>
                                    </p:set>
                                    <p:animEffect filter="fade" transition="in">
                                      <p:cBhvr>
                                        <p:cTn id="12" dur="1000"/>
                                        <p:tgtEl>
                                          <p:spTgt spid="4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06">
                                            <p:txEl>
                                              <p:pRg st="3" end="3"/>
                                            </p:txEl>
                                          </p:spTgt>
                                        </p:tgtEl>
                                        <p:attrNameLst>
                                          <p:attrName>style.visibility</p:attrName>
                                        </p:attrNameLst>
                                      </p:cBhvr>
                                      <p:to>
                                        <p:strVal val="visible"/>
                                      </p:to>
                                    </p:set>
                                    <p:animEffect filter="fade" transition="in">
                                      <p:cBhvr>
                                        <p:cTn id="17" dur="1000"/>
                                        <p:tgtEl>
                                          <p:spTgt spid="4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06">
                                            <p:txEl>
                                              <p:pRg st="4" end="4"/>
                                            </p:txEl>
                                          </p:spTgt>
                                        </p:tgtEl>
                                        <p:attrNameLst>
                                          <p:attrName>style.visibility</p:attrName>
                                        </p:attrNameLst>
                                      </p:cBhvr>
                                      <p:to>
                                        <p:strVal val="visible"/>
                                      </p:to>
                                    </p:set>
                                    <p:animEffect filter="fade" transition="in">
                                      <p:cBhvr>
                                        <p:cTn id="22" dur="1000"/>
                                        <p:tgtEl>
                                          <p:spTgt spid="40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406">
                                            <p:txEl>
                                              <p:pRg st="5" end="5"/>
                                            </p:txEl>
                                          </p:spTgt>
                                        </p:tgtEl>
                                        <p:attrNameLst>
                                          <p:attrName>style.visibility</p:attrName>
                                        </p:attrNameLst>
                                      </p:cBhvr>
                                      <p:to>
                                        <p:strVal val="visible"/>
                                      </p:to>
                                    </p:set>
                                    <p:animEffect filter="fade" transition="in">
                                      <p:cBhvr>
                                        <p:cTn id="27" dur="1000"/>
                                        <p:tgtEl>
                                          <p:spTgt spid="40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6"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They Came on Ships…"/>
          <p:cNvSpPr txBox="1"/>
          <p:nvPr>
            <p:ph type="ctrTitle"/>
          </p:nvPr>
        </p:nvSpPr>
        <p:spPr>
          <a:xfrm>
            <a:off x="11485804" y="1477254"/>
            <a:ext cx="11163183" cy="5003801"/>
          </a:xfrm>
          <a:prstGeom prst="rect">
            <a:avLst/>
          </a:prstGeom>
        </p:spPr>
        <p:txBody>
          <a:bodyPr/>
          <a:lstStyle/>
          <a:p>
            <a:pPr defTabSz="701675">
              <a:defRPr sz="9010"/>
            </a:pPr>
            <a:r>
              <a:t>They Came on Ships</a:t>
            </a:r>
          </a:p>
          <a:p>
            <a:pPr defTabSz="701675">
              <a:defRPr sz="3995"/>
            </a:pPr>
          </a:p>
          <a:p>
            <a:pPr defTabSz="701675">
              <a:defRPr sz="6120"/>
            </a:pPr>
            <a:r>
              <a:t>Plotting a Course to Publishing</a:t>
            </a:r>
          </a:p>
          <a:p>
            <a:pPr defTabSz="701675">
              <a:defRPr sz="6120"/>
            </a:pPr>
            <a:r>
              <a:t>Your Family History</a:t>
            </a:r>
          </a:p>
        </p:txBody>
      </p:sp>
      <p:sp>
        <p:nvSpPr>
          <p:cNvPr id="409" name="By David Walker…"/>
          <p:cNvSpPr txBox="1"/>
          <p:nvPr>
            <p:ph type="subTitle" sz="quarter" idx="1"/>
          </p:nvPr>
        </p:nvSpPr>
        <p:spPr>
          <a:xfrm>
            <a:off x="11805258" y="7131842"/>
            <a:ext cx="10946457" cy="4233620"/>
          </a:xfrm>
          <a:prstGeom prst="rect">
            <a:avLst/>
          </a:prstGeom>
        </p:spPr>
        <p:txBody>
          <a:bodyPr/>
          <a:lstStyle/>
          <a:p>
            <a:pPr defTabSz="734694">
              <a:defRPr sz="3204"/>
            </a:pPr>
            <a:r>
              <a:t>By David Walker</a:t>
            </a:r>
          </a:p>
          <a:p>
            <a:pPr defTabSz="734694">
              <a:defRPr sz="3204"/>
            </a:pPr>
            <a:r>
              <a:t>Presented to Ottawa TMG Users Group</a:t>
            </a:r>
          </a:p>
          <a:p>
            <a:pPr defTabSz="734694">
              <a:defRPr sz="3204"/>
            </a:pPr>
            <a:r>
              <a:t>11 December 2021</a:t>
            </a:r>
          </a:p>
        </p:txBody>
      </p:sp>
      <p:pic>
        <p:nvPicPr>
          <p:cNvPr id="410" name="sailing_ship.jpg" descr="sailing_ship.jpg"/>
          <p:cNvPicPr>
            <a:picLocks noChangeAspect="0"/>
          </p:cNvPicPr>
          <p:nvPr/>
        </p:nvPicPr>
        <p:blipFill>
          <a:blip r:embed="rId2">
            <a:extLst/>
          </a:blip>
          <a:stretch>
            <a:fillRect/>
          </a:stretch>
        </p:blipFill>
        <p:spPr>
          <a:xfrm>
            <a:off x="651899" y="838865"/>
            <a:ext cx="10346908" cy="11728959"/>
          </a:xfrm>
          <a:prstGeom prst="rect">
            <a:avLst/>
          </a:prstGeom>
        </p:spPr>
      </p:pic>
      <p:sp>
        <p:nvSpPr>
          <p:cNvPr id="411" name="The End"/>
          <p:cNvSpPr txBox="1"/>
          <p:nvPr/>
        </p:nvSpPr>
        <p:spPr>
          <a:xfrm>
            <a:off x="14811247" y="11140085"/>
            <a:ext cx="4235705" cy="2501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chemeClr val="accent5">
                    <a:hueOff val="122773"/>
                    <a:satOff val="6301"/>
                    <a:lumOff val="-20829"/>
                  </a:schemeClr>
                </a:solidFill>
                <a:latin typeface="Zapfino"/>
                <a:ea typeface="Zapfino"/>
                <a:cs typeface="Zapfino"/>
                <a:sym typeface="Zapfino"/>
              </a:defRPr>
            </a:lvl1pPr>
          </a:lstStyle>
          <a:p>
            <a:pPr/>
            <a:r>
              <a:t>The End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411"/>
                                        </p:tgtEl>
                                        <p:attrNameLst>
                                          <p:attrName>style.visibility</p:attrName>
                                        </p:attrNameLst>
                                      </p:cBhvr>
                                      <p:to>
                                        <p:strVal val="visible"/>
                                      </p:to>
                                    </p:set>
                                    <p:animEffect filter="box(out)" transition="in">
                                      <p:cBhvr>
                                        <p:cTn id="7" dur="3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Creating Your File"/>
          <p:cNvSpPr txBox="1"/>
          <p:nvPr>
            <p:ph type="title"/>
          </p:nvPr>
        </p:nvSpPr>
        <p:spPr>
          <a:prstGeom prst="rect">
            <a:avLst/>
          </a:prstGeom>
        </p:spPr>
        <p:txBody>
          <a:bodyPr/>
          <a:lstStyle/>
          <a:p>
            <a:pPr/>
            <a:r>
              <a:t>Creating Your File</a:t>
            </a:r>
          </a:p>
        </p:txBody>
      </p:sp>
      <p:sp>
        <p:nvSpPr>
          <p:cNvPr id="136" name="Consider first if you will be creating a file that is only textual or with images.…"/>
          <p:cNvSpPr txBox="1"/>
          <p:nvPr>
            <p:ph type="body" idx="1"/>
          </p:nvPr>
        </p:nvSpPr>
        <p:spPr>
          <a:prstGeom prst="rect">
            <a:avLst/>
          </a:prstGeom>
        </p:spPr>
        <p:txBody>
          <a:bodyPr/>
          <a:lstStyle/>
          <a:p>
            <a:pPr marL="514350" indent="-514350" defTabSz="742950">
              <a:spcBef>
                <a:spcPts val="4000"/>
              </a:spcBef>
              <a:buBlip>
                <a:blip r:embed="rId2"/>
              </a:buBlip>
              <a:defRPr sz="4500"/>
            </a:pPr>
            <a:r>
              <a:t>Consider first if you will be creating a file that is only textual or with images.</a:t>
            </a:r>
          </a:p>
          <a:p>
            <a:pPr marL="514350" indent="-514350" defTabSz="742950">
              <a:spcBef>
                <a:spcPts val="4000"/>
              </a:spcBef>
              <a:buBlip>
                <a:blip r:embed="rId2"/>
              </a:buBlip>
              <a:defRPr sz="4500"/>
            </a:pPr>
            <a:r>
              <a:t>If your file is to be textual only, then a standard word processor will work. Microsoft Word is acceptable.</a:t>
            </a:r>
          </a:p>
          <a:p>
            <a:pPr marL="514350" indent="-514350" defTabSz="742950">
              <a:spcBef>
                <a:spcPts val="4000"/>
              </a:spcBef>
              <a:buBlip>
                <a:blip r:embed="rId2"/>
              </a:buBlip>
              <a:defRPr sz="4500"/>
            </a:pPr>
            <a:r>
              <a:t>If your file is to contain images, then a proper publishing tool is highly recommended. Microsoft Publisher is recommended, mainly because MS Word usually fails when it comes to handling graphics and images.</a:t>
            </a:r>
          </a:p>
          <a:p>
            <a:pPr marL="514350" indent="-514350" defTabSz="742950">
              <a:spcBef>
                <a:spcPts val="4000"/>
              </a:spcBef>
              <a:buBlip>
                <a:blip r:embed="rId2"/>
              </a:buBlip>
              <a:defRPr sz="4500"/>
            </a:pPr>
            <a:r>
              <a:t>The end result will be a camera-ready file that you will send to a printing service.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6">
                                            <p:txEl>
                                              <p:pRg st="1" end="1"/>
                                            </p:txEl>
                                          </p:spTgt>
                                        </p:tgtEl>
                                        <p:attrNameLst>
                                          <p:attrName>style.visibility</p:attrName>
                                        </p:attrNameLst>
                                      </p:cBhvr>
                                      <p:to>
                                        <p:strVal val="visible"/>
                                      </p:to>
                                    </p:set>
                                    <p:animEffect filter="fade" transition="in">
                                      <p:cBhvr>
                                        <p:cTn id="7" dur="1000"/>
                                        <p:tgtEl>
                                          <p:spTgt spid="1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36">
                                            <p:txEl>
                                              <p:pRg st="2" end="2"/>
                                            </p:txEl>
                                          </p:spTgt>
                                        </p:tgtEl>
                                        <p:attrNameLst>
                                          <p:attrName>style.visibility</p:attrName>
                                        </p:attrNameLst>
                                      </p:cBhvr>
                                      <p:to>
                                        <p:strVal val="visible"/>
                                      </p:to>
                                    </p:set>
                                    <p:animEffect filter="fade" transition="in">
                                      <p:cBhvr>
                                        <p:cTn id="12" dur="1000"/>
                                        <p:tgtEl>
                                          <p:spTgt spid="1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36">
                                            <p:txEl>
                                              <p:pRg st="3" end="3"/>
                                            </p:txEl>
                                          </p:spTgt>
                                        </p:tgtEl>
                                        <p:attrNameLst>
                                          <p:attrName>style.visibility</p:attrName>
                                        </p:attrNameLst>
                                      </p:cBhvr>
                                      <p:to>
                                        <p:strVal val="visible"/>
                                      </p:to>
                                    </p:set>
                                    <p:animEffect filter="fade" transition="in">
                                      <p:cBhvr>
                                        <p:cTn id="17" dur="1000"/>
                                        <p:tgtEl>
                                          <p:spTgt spid="13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What do you wish to include in your journal report?…"/>
          <p:cNvSpPr txBox="1"/>
          <p:nvPr>
            <p:ph type="body" idx="1"/>
          </p:nvPr>
        </p:nvSpPr>
        <p:spPr>
          <a:prstGeom prst="rect">
            <a:avLst/>
          </a:prstGeom>
        </p:spPr>
        <p:txBody>
          <a:bodyPr anchor="t"/>
          <a:lstStyle/>
          <a:p>
            <a:pPr>
              <a:buBlip>
                <a:blip r:embed="rId2"/>
              </a:buBlip>
            </a:pPr>
            <a:r>
              <a:t>What do you wish to include in your journal report? </a:t>
            </a:r>
          </a:p>
          <a:p>
            <a:pPr>
              <a:buBlip>
                <a:blip r:embed="rId2"/>
              </a:buBlip>
            </a:pPr>
            <a:r>
              <a:t>The following suggestions are from TMG. You will have to apply these suggestions to your own genealogy software. The following slides illustrate the procedure used for a textual journal report.</a:t>
            </a:r>
          </a:p>
        </p:txBody>
      </p:sp>
      <p:sp>
        <p:nvSpPr>
          <p:cNvPr id="139" name="Creating Your File"/>
          <p:cNvSpPr txBox="1"/>
          <p:nvPr>
            <p:ph type="title"/>
          </p:nvPr>
        </p:nvSpPr>
        <p:spPr>
          <a:prstGeom prst="rect">
            <a:avLst/>
          </a:prstGeom>
        </p:spPr>
        <p:txBody>
          <a:bodyPr/>
          <a:lstStyle/>
          <a:p>
            <a:pPr/>
            <a:r>
              <a:t>Creating Your File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8">
                                            <p:txEl>
                                              <p:pRg st="1" end="1"/>
                                            </p:txEl>
                                          </p:spTgt>
                                        </p:tgtEl>
                                        <p:attrNameLst>
                                          <p:attrName>style.visibility</p:attrName>
                                        </p:attrNameLst>
                                      </p:cBhvr>
                                      <p:to>
                                        <p:strVal val="visible"/>
                                      </p:to>
                                    </p:set>
                                    <p:animEffect filter="fade" transition="in">
                                      <p:cBhvr>
                                        <p:cTn id="7" dur="1000"/>
                                        <p:tgtEl>
                                          <p:spTgt spid="13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Creating Your File"/>
          <p:cNvSpPr txBox="1"/>
          <p:nvPr>
            <p:ph type="title"/>
          </p:nvPr>
        </p:nvSpPr>
        <p:spPr>
          <a:prstGeom prst="rect">
            <a:avLst/>
          </a:prstGeom>
        </p:spPr>
        <p:txBody>
          <a:bodyPr/>
          <a:lstStyle/>
          <a:p>
            <a:pPr/>
            <a:r>
              <a:t>Creating Your File</a:t>
            </a:r>
          </a:p>
        </p:txBody>
      </p:sp>
      <p:pic>
        <p:nvPicPr>
          <p:cNvPr id="142" name="Screen Shot 2021-11-24 at 12.52.57 PM.png" descr="Screen Shot 2021-11-24 at 12.52.57 PM.png"/>
          <p:cNvPicPr>
            <a:picLocks noChangeAspect="0"/>
          </p:cNvPicPr>
          <p:nvPr/>
        </p:nvPicPr>
        <p:blipFill>
          <a:blip r:embed="rId2">
            <a:extLst/>
          </a:blip>
          <a:stretch>
            <a:fillRect/>
          </a:stretch>
        </p:blipFill>
        <p:spPr>
          <a:xfrm>
            <a:off x="8718550" y="3674998"/>
            <a:ext cx="6946900" cy="7010401"/>
          </a:xfrm>
          <a:prstGeom prst="rect">
            <a:avLst/>
          </a:prstGeom>
        </p:spPr>
      </p:pic>
      <p:sp>
        <p:nvSpPr>
          <p:cNvPr id="143" name="Opening screen of Journal Report"/>
          <p:cNvSpPr txBox="1"/>
          <p:nvPr/>
        </p:nvSpPr>
        <p:spPr>
          <a:xfrm>
            <a:off x="8754071" y="11068986"/>
            <a:ext cx="6875858"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Opening screen of Journal Report </a:t>
            </a:r>
          </a:p>
        </p:txBody>
      </p:sp>
      <p:grpSp>
        <p:nvGrpSpPr>
          <p:cNvPr id="146" name="Group"/>
          <p:cNvGrpSpPr/>
          <p:nvPr/>
        </p:nvGrpSpPr>
        <p:grpSpPr>
          <a:xfrm>
            <a:off x="4409577" y="10385505"/>
            <a:ext cx="4639775" cy="1050171"/>
            <a:chOff x="0" y="0"/>
            <a:chExt cx="4639774" cy="1050170"/>
          </a:xfrm>
        </p:grpSpPr>
        <p:sp>
          <p:nvSpPr>
            <p:cNvPr id="144" name="Select Options"/>
            <p:cNvSpPr txBox="1"/>
            <p:nvPr/>
          </p:nvSpPr>
          <p:spPr>
            <a:xfrm>
              <a:off x="-1" y="412834"/>
              <a:ext cx="3008225" cy="637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3400"/>
              </a:lvl1pPr>
            </a:lstStyle>
            <a:p>
              <a:pPr/>
              <a:r>
                <a:t>Select Options</a:t>
              </a:r>
            </a:p>
          </p:txBody>
        </p:sp>
        <p:sp>
          <p:nvSpPr>
            <p:cNvPr id="145" name="Line"/>
            <p:cNvSpPr/>
            <p:nvPr/>
          </p:nvSpPr>
          <p:spPr>
            <a:xfrm flipV="1">
              <a:off x="3048094" y="0"/>
              <a:ext cx="1591681" cy="754785"/>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6"/>
                                        </p:tgtEl>
                                        <p:attrNameLst>
                                          <p:attrName>style.visibility</p:attrName>
                                        </p:attrNameLst>
                                      </p:cBhvr>
                                      <p:to>
                                        <p:strVal val="visible"/>
                                      </p:to>
                                    </p:set>
                                    <p:animEffect filter="fade" transition="in">
                                      <p:cBhvr>
                                        <p:cTn id="7" dur="1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Creating Your File"/>
          <p:cNvSpPr txBox="1"/>
          <p:nvPr>
            <p:ph type="title"/>
          </p:nvPr>
        </p:nvSpPr>
        <p:spPr>
          <a:prstGeom prst="rect">
            <a:avLst/>
          </a:prstGeom>
        </p:spPr>
        <p:txBody>
          <a:bodyPr/>
          <a:lstStyle/>
          <a:p>
            <a:pPr/>
            <a:r>
              <a:t>Creating Your File</a:t>
            </a:r>
          </a:p>
        </p:txBody>
      </p:sp>
      <p:pic>
        <p:nvPicPr>
          <p:cNvPr id="149" name="Screen Shot 2021-11-24 at 12.55.27 PM.png" descr="Screen Shot 2021-11-24 at 12.55.27 PM.png"/>
          <p:cNvPicPr>
            <a:picLocks noChangeAspect="0"/>
          </p:cNvPicPr>
          <p:nvPr/>
        </p:nvPicPr>
        <p:blipFill>
          <a:blip r:embed="rId2">
            <a:extLst/>
          </a:blip>
          <a:stretch>
            <a:fillRect/>
          </a:stretch>
        </p:blipFill>
        <p:spPr>
          <a:xfrm>
            <a:off x="8286750" y="3795648"/>
            <a:ext cx="7810500" cy="6769101"/>
          </a:xfrm>
          <a:prstGeom prst="rect">
            <a:avLst/>
          </a:prstGeom>
        </p:spPr>
      </p:pic>
      <p:sp>
        <p:nvSpPr>
          <p:cNvPr id="150" name="Report Options ~ General"/>
          <p:cNvSpPr txBox="1"/>
          <p:nvPr/>
        </p:nvSpPr>
        <p:spPr>
          <a:xfrm>
            <a:off x="9592411" y="11068986"/>
            <a:ext cx="5199178" cy="637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400"/>
            </a:lvl1pPr>
          </a:lstStyle>
          <a:p>
            <a:pPr/>
            <a:r>
              <a:t>Report Options ~ General</a:t>
            </a:r>
          </a:p>
        </p:txBody>
      </p:sp>
      <p:grpSp>
        <p:nvGrpSpPr>
          <p:cNvPr id="153" name="Group"/>
          <p:cNvGrpSpPr/>
          <p:nvPr/>
        </p:nvGrpSpPr>
        <p:grpSpPr>
          <a:xfrm>
            <a:off x="3741040" y="6747764"/>
            <a:ext cx="4505715" cy="637336"/>
            <a:chOff x="0" y="0"/>
            <a:chExt cx="4505714" cy="637335"/>
          </a:xfrm>
        </p:grpSpPr>
        <p:sp>
          <p:nvSpPr>
            <p:cNvPr id="151" name="Select a style"/>
            <p:cNvSpPr txBox="1"/>
            <p:nvPr/>
          </p:nvSpPr>
          <p:spPr>
            <a:xfrm>
              <a:off x="-1" y="0"/>
              <a:ext cx="2640331" cy="637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3400"/>
              </a:lvl1pPr>
            </a:lstStyle>
            <a:p>
              <a:pPr/>
              <a:r>
                <a:t>Select a style</a:t>
              </a:r>
            </a:p>
          </p:txBody>
        </p:sp>
        <p:sp>
          <p:nvSpPr>
            <p:cNvPr id="152" name="Line"/>
            <p:cNvSpPr/>
            <p:nvPr/>
          </p:nvSpPr>
          <p:spPr>
            <a:xfrm>
              <a:off x="2680325" y="352964"/>
              <a:ext cx="1825390" cy="1"/>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156" name="Group"/>
          <p:cNvGrpSpPr/>
          <p:nvPr/>
        </p:nvGrpSpPr>
        <p:grpSpPr>
          <a:xfrm>
            <a:off x="1537814" y="7493386"/>
            <a:ext cx="6995029" cy="637336"/>
            <a:chOff x="0" y="0"/>
            <a:chExt cx="6995028" cy="637335"/>
          </a:xfrm>
        </p:grpSpPr>
        <p:sp>
          <p:nvSpPr>
            <p:cNvPr id="154" name="Select direction for the report"/>
            <p:cNvSpPr txBox="1"/>
            <p:nvPr/>
          </p:nvSpPr>
          <p:spPr>
            <a:xfrm>
              <a:off x="0" y="0"/>
              <a:ext cx="5938419" cy="637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3400"/>
              </a:lvl1pPr>
            </a:lstStyle>
            <a:p>
              <a:pPr/>
              <a:r>
                <a:t>Select direction for the report</a:t>
              </a:r>
            </a:p>
          </p:txBody>
        </p:sp>
        <p:sp>
          <p:nvSpPr>
            <p:cNvPr id="155" name="Line"/>
            <p:cNvSpPr/>
            <p:nvPr/>
          </p:nvSpPr>
          <p:spPr>
            <a:xfrm flipV="1">
              <a:off x="5982417" y="230601"/>
              <a:ext cx="1012612" cy="91802"/>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159" name="Group"/>
          <p:cNvGrpSpPr/>
          <p:nvPr/>
        </p:nvGrpSpPr>
        <p:grpSpPr>
          <a:xfrm>
            <a:off x="13141467" y="4726235"/>
            <a:ext cx="8400167" cy="637337"/>
            <a:chOff x="0" y="0"/>
            <a:chExt cx="8400165" cy="637335"/>
          </a:xfrm>
        </p:grpSpPr>
        <p:sp>
          <p:nvSpPr>
            <p:cNvPr id="157" name="Enter a title for the report"/>
            <p:cNvSpPr txBox="1"/>
            <p:nvPr/>
          </p:nvSpPr>
          <p:spPr>
            <a:xfrm>
              <a:off x="3229487" y="0"/>
              <a:ext cx="5170679" cy="637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3400"/>
              </a:lvl1pPr>
            </a:lstStyle>
            <a:p>
              <a:pPr/>
              <a:r>
                <a:t>Enter a title for the report</a:t>
              </a:r>
            </a:p>
          </p:txBody>
        </p:sp>
        <p:sp>
          <p:nvSpPr>
            <p:cNvPr id="158" name="Line"/>
            <p:cNvSpPr/>
            <p:nvPr/>
          </p:nvSpPr>
          <p:spPr>
            <a:xfrm flipH="1" flipV="1">
              <a:off x="-1" y="364384"/>
              <a:ext cx="3242296" cy="1"/>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grpSp>
        <p:nvGrpSpPr>
          <p:cNvPr id="162" name="Group"/>
          <p:cNvGrpSpPr/>
          <p:nvPr/>
        </p:nvGrpSpPr>
        <p:grpSpPr>
          <a:xfrm>
            <a:off x="16132309" y="6138271"/>
            <a:ext cx="7109604" cy="1183437"/>
            <a:chOff x="0" y="0"/>
            <a:chExt cx="7109602" cy="1183435"/>
          </a:xfrm>
        </p:grpSpPr>
        <p:sp>
          <p:nvSpPr>
            <p:cNvPr id="160" name="If desired, enter researcher name, address, E-mail, website"/>
            <p:cNvSpPr txBox="1"/>
            <p:nvPr/>
          </p:nvSpPr>
          <p:spPr>
            <a:xfrm>
              <a:off x="577943" y="0"/>
              <a:ext cx="6531660" cy="11834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400"/>
              </a:lvl1pPr>
            </a:lstStyle>
            <a:p>
              <a:pPr/>
              <a:r>
                <a:t>If desired, enter researcher name, address, E-mail, website</a:t>
              </a:r>
            </a:p>
          </p:txBody>
        </p:sp>
        <p:sp>
          <p:nvSpPr>
            <p:cNvPr id="161" name="Line"/>
            <p:cNvSpPr/>
            <p:nvPr/>
          </p:nvSpPr>
          <p:spPr>
            <a:xfrm flipH="1" flipV="1">
              <a:off x="0" y="292277"/>
              <a:ext cx="987420" cy="1"/>
            </a:xfrm>
            <a:prstGeom prst="line">
              <a:avLst/>
            </a:prstGeom>
            <a:noFill/>
            <a:ln w="38100" cap="flat">
              <a:solidFill>
                <a:schemeClr val="accent5">
                  <a:hueOff val="122773"/>
                  <a:satOff val="6301"/>
                  <a:lumOff val="-20829"/>
                </a:schemeClr>
              </a:solidFill>
              <a:prstDash val="solid"/>
              <a:miter lim="400000"/>
              <a:tailEnd type="triangle" w="med" len="med"/>
            </a:ln>
            <a:effectLst/>
          </p:spPr>
          <p:txBody>
            <a:bodyPr wrap="square" lIns="50800" tIns="50800" rIns="50800" bIns="50800" numCol="1" anchor="ctr">
              <a:noAutofit/>
            </a:bodyPr>
            <a:lstStyle/>
            <a:p>
              <a:pPr>
                <a:defRPr sz="5000"/>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9"/>
                                        </p:tgtEl>
                                        <p:attrNameLst>
                                          <p:attrName>style.visibility</p:attrName>
                                        </p:attrNameLst>
                                      </p:cBhvr>
                                      <p:to>
                                        <p:strVal val="visible"/>
                                      </p:to>
                                    </p:set>
                                    <p:animEffect filter="fade" transition="in">
                                      <p:cBhvr>
                                        <p:cTn id="7" dur="10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53"/>
                                        </p:tgtEl>
                                        <p:attrNameLst>
                                          <p:attrName>style.visibility</p:attrName>
                                        </p:attrNameLst>
                                      </p:cBhvr>
                                      <p:to>
                                        <p:strVal val="visible"/>
                                      </p:to>
                                    </p:set>
                                    <p:animEffect filter="fade" transition="in">
                                      <p:cBhvr>
                                        <p:cTn id="12" dur="10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56"/>
                                        </p:tgtEl>
                                        <p:attrNameLst>
                                          <p:attrName>style.visibility</p:attrName>
                                        </p:attrNameLst>
                                      </p:cBhvr>
                                      <p:to>
                                        <p:strVal val="visible"/>
                                      </p:to>
                                    </p:set>
                                    <p:animEffect filter="fade" transition="in">
                                      <p:cBhvr>
                                        <p:cTn id="17" dur="1000"/>
                                        <p:tgtEl>
                                          <p:spTgt spid="15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162"/>
                                        </p:tgtEl>
                                        <p:attrNameLst>
                                          <p:attrName>style.visibility</p:attrName>
                                        </p:attrNameLst>
                                      </p:cBhvr>
                                      <p:to>
                                        <p:strVal val="visible"/>
                                      </p:to>
                                    </p:set>
                                    <p:animEffect filter="fade" transition="in">
                                      <p:cBhvr>
                                        <p:cTn id="22"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 grpId="4"/>
      <p:bldP build="whole" bldLvl="1" animBg="1" rev="0" advAuto="0" spid="156" grpId="3"/>
      <p:bldP build="whole" bldLvl="1" animBg="1" rev="0" advAuto="0" spid="153" grpId="2"/>
      <p:bldP build="whole" bldLvl="1" animBg="1" rev="0" advAuto="0" spid="159"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